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89" r:id="rId6"/>
    <p:sldId id="888" r:id="rId7"/>
    <p:sldId id="317" r:id="rId8"/>
    <p:sldId id="889" r:id="rId9"/>
    <p:sldId id="891" r:id="rId10"/>
    <p:sldId id="278" r:id="rId11"/>
    <p:sldId id="308" r:id="rId12"/>
    <p:sldId id="880" r:id="rId13"/>
    <p:sldId id="392" r:id="rId14"/>
    <p:sldId id="403" r:id="rId15"/>
    <p:sldId id="393" r:id="rId16"/>
    <p:sldId id="397" r:id="rId17"/>
    <p:sldId id="405" r:id="rId18"/>
    <p:sldId id="394" r:id="rId19"/>
    <p:sldId id="400" r:id="rId20"/>
    <p:sldId id="395" r:id="rId21"/>
    <p:sldId id="406" r:id="rId22"/>
    <p:sldId id="396" r:id="rId23"/>
    <p:sldId id="399" r:id="rId24"/>
    <p:sldId id="321" r:id="rId25"/>
    <p:sldId id="3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000000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4" autoAdjust="0"/>
    <p:restoredTop sz="94678" autoAdjust="0"/>
  </p:normalViewPr>
  <p:slideViewPr>
    <p:cSldViewPr snapToGrid="0">
      <p:cViewPr varScale="1">
        <p:scale>
          <a:sx n="117" d="100"/>
          <a:sy n="117" d="100"/>
        </p:scale>
        <p:origin x="608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A6872-034B-D849-B9F6-9CD63BF0345B}" type="doc">
      <dgm:prSet loTypeId="urn:microsoft.com/office/officeart/2005/8/layout/radial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D76B9CEE-60C0-A34F-AD1F-E3E9E71828AC}">
      <dgm:prSet phldrT="[Text]"/>
      <dgm:spPr/>
      <dgm:t>
        <a:bodyPr/>
        <a:lstStyle/>
        <a:p>
          <a:r>
            <a:rPr lang="en-GB" b="1" dirty="0" err="1">
              <a:latin typeface="Arial" panose="020B0604020202020204"/>
              <a:ea typeface="+mn-ea"/>
              <a:cs typeface="+mn-cs"/>
            </a:rPr>
            <a:t>Umjetna</a:t>
          </a:r>
          <a:r>
            <a:rPr lang="en-GB" b="0" dirty="0">
              <a:latin typeface="Arial" panose="020B0604020202020204"/>
              <a:ea typeface="+mn-ea"/>
              <a:cs typeface="+mn-cs"/>
            </a:rPr>
            <a:t> </a:t>
          </a:r>
          <a:r>
            <a:rPr lang="en-GB" b="1" dirty="0" err="1">
              <a:latin typeface="Arial" panose="020B0604020202020204"/>
              <a:ea typeface="+mn-ea"/>
              <a:cs typeface="+mn-cs"/>
            </a:rPr>
            <a:t>Inteligencija</a:t>
          </a:r>
          <a:endParaRPr lang="en-GB" dirty="0"/>
        </a:p>
      </dgm:t>
    </dgm:pt>
    <dgm:pt modelId="{E95ED92F-1C57-5D4B-A3C5-83DD86D523EA}" type="parTrans" cxnId="{2B13FE6E-DCEA-014F-B67F-1FD5BCD3DF26}">
      <dgm:prSet/>
      <dgm:spPr/>
      <dgm:t>
        <a:bodyPr/>
        <a:lstStyle/>
        <a:p>
          <a:endParaRPr lang="en-GB"/>
        </a:p>
      </dgm:t>
    </dgm:pt>
    <dgm:pt modelId="{9A2D0063-0314-984E-BD9C-7C603B7FF78A}" type="sibTrans" cxnId="{2B13FE6E-DCEA-014F-B67F-1FD5BCD3DF26}">
      <dgm:prSet/>
      <dgm:spPr/>
      <dgm:t>
        <a:bodyPr/>
        <a:lstStyle/>
        <a:p>
          <a:endParaRPr lang="en-GB"/>
        </a:p>
      </dgm:t>
    </dgm:pt>
    <dgm:pt modelId="{DFD232C8-823E-4D7B-BC09-AE919AF89F01}">
      <dgm:prSet phldrT="[Text]"/>
      <dgm:spPr>
        <a:xfrm>
          <a:off x="3351609" y="2990"/>
          <a:ext cx="1424781" cy="1424781"/>
        </a:xfrm>
      </dgm:spPr>
      <dgm:t>
        <a:bodyPr/>
        <a:lstStyle/>
        <a:p>
          <a:pPr>
            <a:buNone/>
          </a:pPr>
          <a:r>
            <a:rPr lang="en-GB" b="1" dirty="0" err="1">
              <a:latin typeface="Arial" panose="020B0604020202020204"/>
              <a:ea typeface="+mn-ea"/>
              <a:cs typeface="+mn-cs"/>
            </a:rPr>
            <a:t>Mašinsko</a:t>
          </a:r>
          <a:r>
            <a:rPr lang="en-GB" b="1" dirty="0">
              <a:latin typeface="Arial" panose="020B0604020202020204"/>
              <a:ea typeface="+mn-ea"/>
              <a:cs typeface="+mn-cs"/>
            </a:rPr>
            <a:t> </a:t>
          </a:r>
          <a:r>
            <a:rPr lang="en-GB" b="1" dirty="0" err="1">
              <a:latin typeface="Arial" panose="020B0604020202020204"/>
              <a:ea typeface="+mn-ea"/>
              <a:cs typeface="+mn-cs"/>
            </a:rPr>
            <a:t>učenje</a:t>
          </a:r>
          <a:endParaRPr lang="en-GB" b="1" dirty="0">
            <a:latin typeface="Arial" panose="020B0604020202020204"/>
            <a:ea typeface="+mn-ea"/>
            <a:cs typeface="+mn-cs"/>
          </a:endParaRPr>
        </a:p>
      </dgm:t>
    </dgm:pt>
    <dgm:pt modelId="{3F2DAA92-8F40-4706-8AE6-3EA5849A930C}" type="parTrans" cxnId="{149B9A7E-79DD-4046-A275-507301E7915F}">
      <dgm:prSet/>
      <dgm:spPr/>
      <dgm:t>
        <a:bodyPr/>
        <a:lstStyle/>
        <a:p>
          <a:endParaRPr lang="en-US"/>
        </a:p>
      </dgm:t>
    </dgm:pt>
    <dgm:pt modelId="{01ABA108-74B4-4D84-A90F-B468204A9AF2}" type="sibTrans" cxnId="{149B9A7E-79DD-4046-A275-507301E7915F}">
      <dgm:prSet/>
      <dgm:spPr/>
      <dgm:t>
        <a:bodyPr/>
        <a:lstStyle/>
        <a:p>
          <a:endParaRPr lang="en-US"/>
        </a:p>
      </dgm:t>
    </dgm:pt>
    <dgm:pt modelId="{6D665052-D842-4B1C-8B6D-B27D42688D98}">
      <dgm:prSet phldrT="[Text]"/>
      <dgm:spPr>
        <a:xfrm>
          <a:off x="5078422" y="999966"/>
          <a:ext cx="1424781" cy="1424781"/>
        </a:xfrm>
      </dgm:spPr>
      <dgm:t>
        <a:bodyPr/>
        <a:lstStyle/>
        <a:p>
          <a:pPr>
            <a:buNone/>
          </a:pPr>
          <a:r>
            <a:rPr lang="en-GB" b="1" dirty="0" err="1">
              <a:latin typeface="Arial" panose="020B0604020202020204"/>
              <a:ea typeface="+mn-ea"/>
              <a:cs typeface="+mn-cs"/>
            </a:rPr>
            <a:t>Neuralna</a:t>
          </a:r>
          <a:r>
            <a:rPr lang="en-GB" b="1" dirty="0">
              <a:latin typeface="Arial" panose="020B0604020202020204"/>
              <a:ea typeface="+mn-ea"/>
              <a:cs typeface="+mn-cs"/>
            </a:rPr>
            <a:t> </a:t>
          </a:r>
          <a:r>
            <a:rPr lang="en-GB" b="1" dirty="0" err="1">
              <a:latin typeface="Arial" panose="020B0604020202020204"/>
              <a:ea typeface="+mn-ea"/>
              <a:cs typeface="+mn-cs"/>
            </a:rPr>
            <a:t>mreža</a:t>
          </a:r>
          <a:endParaRPr lang="en-GB" b="1" dirty="0">
            <a:latin typeface="Arial" panose="020B0604020202020204"/>
            <a:ea typeface="+mn-ea"/>
            <a:cs typeface="+mn-cs"/>
          </a:endParaRPr>
        </a:p>
      </dgm:t>
    </dgm:pt>
    <dgm:pt modelId="{9CD82336-E3E4-46ED-AC81-626AB642006E}" type="parTrans" cxnId="{65E6A70B-CED5-44F7-9FC9-B17DF2B8B29F}">
      <dgm:prSet/>
      <dgm:spPr/>
      <dgm:t>
        <a:bodyPr/>
        <a:lstStyle/>
        <a:p>
          <a:endParaRPr lang="en-US"/>
        </a:p>
      </dgm:t>
    </dgm:pt>
    <dgm:pt modelId="{C2760337-C2B2-454C-A6DB-8E63EEDE6402}" type="sibTrans" cxnId="{65E6A70B-CED5-44F7-9FC9-B17DF2B8B29F}">
      <dgm:prSet/>
      <dgm:spPr/>
      <dgm:t>
        <a:bodyPr/>
        <a:lstStyle/>
        <a:p>
          <a:endParaRPr lang="en-US"/>
        </a:p>
      </dgm:t>
    </dgm:pt>
    <dgm:pt modelId="{94756B12-F854-44E4-AE74-5E38AAD83DD0}">
      <dgm:prSet phldrT="[Text]"/>
      <dgm:spPr>
        <a:xfrm>
          <a:off x="5078422" y="2993918"/>
          <a:ext cx="1424781" cy="1424781"/>
        </a:xfrm>
      </dgm:spPr>
      <dgm:t>
        <a:bodyPr/>
        <a:lstStyle/>
        <a:p>
          <a:pPr>
            <a:buNone/>
          </a:pPr>
          <a:r>
            <a:rPr lang="en-GB" b="1" dirty="0" err="1">
              <a:latin typeface="Arial" panose="020B0604020202020204"/>
              <a:ea typeface="+mn-ea"/>
              <a:cs typeface="+mn-cs"/>
            </a:rPr>
            <a:t>Duboko</a:t>
          </a:r>
          <a:r>
            <a:rPr lang="en-GB" b="1" dirty="0">
              <a:latin typeface="Arial" panose="020B0604020202020204"/>
              <a:ea typeface="+mn-ea"/>
              <a:cs typeface="+mn-cs"/>
            </a:rPr>
            <a:t> </a:t>
          </a:r>
          <a:r>
            <a:rPr lang="en-GB" b="1" dirty="0" err="1">
              <a:latin typeface="Arial" panose="020B0604020202020204"/>
              <a:ea typeface="+mn-ea"/>
              <a:cs typeface="+mn-cs"/>
            </a:rPr>
            <a:t>učenje</a:t>
          </a:r>
          <a:endParaRPr lang="en-GB" b="1" dirty="0">
            <a:latin typeface="Arial" panose="020B0604020202020204"/>
            <a:ea typeface="+mn-ea"/>
            <a:cs typeface="+mn-cs"/>
          </a:endParaRPr>
        </a:p>
      </dgm:t>
    </dgm:pt>
    <dgm:pt modelId="{6BECB92E-A078-4448-866C-5E7C85744C47}" type="parTrans" cxnId="{9CBA5E92-8CBE-4204-B22A-8180A34412C3}">
      <dgm:prSet/>
      <dgm:spPr/>
      <dgm:t>
        <a:bodyPr/>
        <a:lstStyle/>
        <a:p>
          <a:endParaRPr lang="en-US"/>
        </a:p>
      </dgm:t>
    </dgm:pt>
    <dgm:pt modelId="{5BA9DDCD-5949-4FBB-BB35-DEDA7CD93B49}" type="sibTrans" cxnId="{9CBA5E92-8CBE-4204-B22A-8180A34412C3}">
      <dgm:prSet/>
      <dgm:spPr/>
      <dgm:t>
        <a:bodyPr/>
        <a:lstStyle/>
        <a:p>
          <a:endParaRPr lang="en-US"/>
        </a:p>
      </dgm:t>
    </dgm:pt>
    <dgm:pt modelId="{C615D8B7-57F4-439C-841D-D9246E45CCCB}">
      <dgm:prSet phldrT="[Text]"/>
      <dgm:spPr>
        <a:xfrm>
          <a:off x="3351609" y="3990894"/>
          <a:ext cx="1424781" cy="1424781"/>
        </a:xfrm>
      </dgm:spPr>
      <dgm:t>
        <a:bodyPr/>
        <a:lstStyle/>
        <a:p>
          <a:pPr>
            <a:buNone/>
          </a:pPr>
          <a:r>
            <a:rPr lang="en-GB" b="1" dirty="0" err="1">
              <a:latin typeface="Arial" panose="020B0604020202020204"/>
              <a:ea typeface="+mn-ea"/>
              <a:cs typeface="+mn-cs"/>
            </a:rPr>
            <a:t>Obrada</a:t>
          </a:r>
          <a:r>
            <a:rPr lang="en-GB" b="1" dirty="0">
              <a:latin typeface="Arial" panose="020B0604020202020204"/>
              <a:ea typeface="+mn-ea"/>
              <a:cs typeface="+mn-cs"/>
            </a:rPr>
            <a:t> </a:t>
          </a:r>
          <a:r>
            <a:rPr lang="en-GB" b="1" dirty="0" err="1">
              <a:latin typeface="Arial" panose="020B0604020202020204"/>
              <a:ea typeface="+mn-ea"/>
              <a:cs typeface="+mn-cs"/>
            </a:rPr>
            <a:t>prirodnog</a:t>
          </a:r>
          <a:r>
            <a:rPr lang="en-GB" b="1" dirty="0">
              <a:latin typeface="Arial" panose="020B0604020202020204"/>
              <a:ea typeface="+mn-ea"/>
              <a:cs typeface="+mn-cs"/>
            </a:rPr>
            <a:t> </a:t>
          </a:r>
          <a:r>
            <a:rPr lang="en-GB" b="1" dirty="0" err="1">
              <a:latin typeface="Arial" panose="020B0604020202020204"/>
              <a:ea typeface="+mn-ea"/>
              <a:cs typeface="+mn-cs"/>
            </a:rPr>
            <a:t>jezika</a:t>
          </a:r>
          <a:endParaRPr lang="en-GB" b="1" dirty="0">
            <a:latin typeface="Arial" panose="020B0604020202020204"/>
            <a:ea typeface="+mn-ea"/>
            <a:cs typeface="+mn-cs"/>
          </a:endParaRPr>
        </a:p>
      </dgm:t>
    </dgm:pt>
    <dgm:pt modelId="{F6B5DA15-7921-4A6A-9B2F-FC0B8895FE34}" type="parTrans" cxnId="{D0D044E4-BAA6-4DEC-8BEF-2AA742697A71}">
      <dgm:prSet/>
      <dgm:spPr/>
      <dgm:t>
        <a:bodyPr/>
        <a:lstStyle/>
        <a:p>
          <a:endParaRPr lang="en-US"/>
        </a:p>
      </dgm:t>
    </dgm:pt>
    <dgm:pt modelId="{5E10ACC3-EC27-4D50-91BA-0DB7B59F9937}" type="sibTrans" cxnId="{D0D044E4-BAA6-4DEC-8BEF-2AA742697A71}">
      <dgm:prSet/>
      <dgm:spPr/>
      <dgm:t>
        <a:bodyPr/>
        <a:lstStyle/>
        <a:p>
          <a:endParaRPr lang="en-US"/>
        </a:p>
      </dgm:t>
    </dgm:pt>
    <dgm:pt modelId="{3A51FAFD-763D-4F78-9D7B-1D53C3B0C2B0}">
      <dgm:prSet/>
      <dgm:spPr>
        <a:xfrm>
          <a:off x="1624796" y="2993918"/>
          <a:ext cx="1424781" cy="1424781"/>
        </a:xfrm>
      </dgm:spPr>
      <dgm:t>
        <a:bodyPr/>
        <a:lstStyle/>
        <a:p>
          <a:pPr>
            <a:buNone/>
          </a:pPr>
          <a:r>
            <a:rPr lang="en-GB" b="1" dirty="0" err="1">
              <a:latin typeface="Arial" panose="020B0604020202020204"/>
              <a:ea typeface="+mn-ea"/>
              <a:cs typeface="+mn-cs"/>
            </a:rPr>
            <a:t>Kognitivno</a:t>
          </a:r>
          <a:r>
            <a:rPr lang="en-GB" b="1" dirty="0">
              <a:latin typeface="Arial" panose="020B0604020202020204"/>
              <a:ea typeface="+mn-ea"/>
              <a:cs typeface="+mn-cs"/>
            </a:rPr>
            <a:t> </a:t>
          </a:r>
          <a:r>
            <a:rPr lang="en-GB" b="1" dirty="0" err="1">
              <a:latin typeface="Arial" panose="020B0604020202020204"/>
              <a:ea typeface="+mn-ea"/>
              <a:cs typeface="+mn-cs"/>
            </a:rPr>
            <a:t>računarstvo</a:t>
          </a:r>
          <a:endParaRPr lang="en-GB" b="1" dirty="0">
            <a:latin typeface="Arial" panose="020B0604020202020204"/>
            <a:ea typeface="+mn-ea"/>
            <a:cs typeface="+mn-cs"/>
          </a:endParaRPr>
        </a:p>
      </dgm:t>
    </dgm:pt>
    <dgm:pt modelId="{46B0808E-3DE4-4695-B719-4B7BDC6D8C3D}" type="parTrans" cxnId="{DEDB1EE3-C6F7-4489-848C-A70B891CACCC}">
      <dgm:prSet/>
      <dgm:spPr/>
      <dgm:t>
        <a:bodyPr/>
        <a:lstStyle/>
        <a:p>
          <a:endParaRPr lang="en-US"/>
        </a:p>
      </dgm:t>
    </dgm:pt>
    <dgm:pt modelId="{52CCA10C-1772-4E75-BB7E-0604B5891996}" type="sibTrans" cxnId="{DEDB1EE3-C6F7-4489-848C-A70B891CACCC}">
      <dgm:prSet/>
      <dgm:spPr/>
      <dgm:t>
        <a:bodyPr/>
        <a:lstStyle/>
        <a:p>
          <a:endParaRPr lang="en-US"/>
        </a:p>
      </dgm:t>
    </dgm:pt>
    <dgm:pt modelId="{C743C505-7A20-49E2-8F43-FF6FBCF54FE2}">
      <dgm:prSet/>
      <dgm:spPr>
        <a:xfrm>
          <a:off x="1624796" y="999966"/>
          <a:ext cx="1424781" cy="1424781"/>
        </a:xfrm>
      </dgm:spPr>
      <dgm:t>
        <a:bodyPr/>
        <a:lstStyle/>
        <a:p>
          <a:pPr>
            <a:buNone/>
          </a:pPr>
          <a:r>
            <a:rPr lang="en-GB" b="1" dirty="0" err="1">
              <a:latin typeface="Arial" panose="020B0604020202020204"/>
              <a:ea typeface="+mn-ea"/>
              <a:cs typeface="+mn-cs"/>
            </a:rPr>
            <a:t>Računarski</a:t>
          </a:r>
          <a:r>
            <a:rPr lang="en-GB" b="1" dirty="0">
              <a:latin typeface="Arial" panose="020B0604020202020204"/>
              <a:ea typeface="+mn-ea"/>
              <a:cs typeface="+mn-cs"/>
            </a:rPr>
            <a:t> vid</a:t>
          </a:r>
        </a:p>
      </dgm:t>
    </dgm:pt>
    <dgm:pt modelId="{AEB67408-ED65-46A9-8B2A-D1B1ECF0A1B3}" type="parTrans" cxnId="{31CD11E6-039E-45C7-BFAC-CBBB735A9B3C}">
      <dgm:prSet/>
      <dgm:spPr/>
      <dgm:t>
        <a:bodyPr/>
        <a:lstStyle/>
        <a:p>
          <a:endParaRPr lang="en-US"/>
        </a:p>
      </dgm:t>
    </dgm:pt>
    <dgm:pt modelId="{D25783EC-3BE1-4CD1-90D0-142F624A0EE4}" type="sibTrans" cxnId="{31CD11E6-039E-45C7-BFAC-CBBB735A9B3C}">
      <dgm:prSet/>
      <dgm:spPr/>
      <dgm:t>
        <a:bodyPr/>
        <a:lstStyle/>
        <a:p>
          <a:endParaRPr lang="en-US"/>
        </a:p>
      </dgm:t>
    </dgm:pt>
    <dgm:pt modelId="{30F87572-5006-884B-A3AF-3050FC6E80E9}" type="pres">
      <dgm:prSet presAssocID="{413A6872-034B-D849-B9F6-9CD63BF0345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5F6E98A-BEF5-C243-B047-4395F81DBF6C}" type="pres">
      <dgm:prSet presAssocID="{D76B9CEE-60C0-A34F-AD1F-E3E9E71828AC}" presName="centerShape" presStyleLbl="node0" presStyleIdx="0" presStyleCnt="1"/>
      <dgm:spPr/>
    </dgm:pt>
    <dgm:pt modelId="{097644EF-2284-4523-BB5C-1C4A01BCCC5F}" type="pres">
      <dgm:prSet presAssocID="{3F2DAA92-8F40-4706-8AE6-3EA5849A930C}" presName="parTrans" presStyleLbl="sibTrans2D1" presStyleIdx="0" presStyleCnt="6"/>
      <dgm:spPr/>
    </dgm:pt>
    <dgm:pt modelId="{E42BC226-4555-4750-A17F-9EF85323BC54}" type="pres">
      <dgm:prSet presAssocID="{3F2DAA92-8F40-4706-8AE6-3EA5849A930C}" presName="connectorText" presStyleLbl="sibTrans2D1" presStyleIdx="0" presStyleCnt="6"/>
      <dgm:spPr/>
    </dgm:pt>
    <dgm:pt modelId="{D49B63AD-1D53-4C2F-A982-5ACEAB9D66AB}" type="pres">
      <dgm:prSet presAssocID="{DFD232C8-823E-4D7B-BC09-AE919AF89F01}" presName="node" presStyleLbl="node1" presStyleIdx="0" presStyleCnt="6">
        <dgm:presLayoutVars>
          <dgm:bulletEnabled val="1"/>
        </dgm:presLayoutVars>
      </dgm:prSet>
      <dgm:spPr/>
    </dgm:pt>
    <dgm:pt modelId="{0F11E10F-A5DE-4BD3-9AE1-A93BD12A30C7}" type="pres">
      <dgm:prSet presAssocID="{9CD82336-E3E4-46ED-AC81-626AB642006E}" presName="parTrans" presStyleLbl="sibTrans2D1" presStyleIdx="1" presStyleCnt="6"/>
      <dgm:spPr/>
    </dgm:pt>
    <dgm:pt modelId="{8CA18C54-AD0F-49EE-A450-1A28C6B3D60F}" type="pres">
      <dgm:prSet presAssocID="{9CD82336-E3E4-46ED-AC81-626AB642006E}" presName="connectorText" presStyleLbl="sibTrans2D1" presStyleIdx="1" presStyleCnt="6"/>
      <dgm:spPr/>
    </dgm:pt>
    <dgm:pt modelId="{8090E2A5-8928-4EB8-8DA4-9FE3DDFE64AE}" type="pres">
      <dgm:prSet presAssocID="{6D665052-D842-4B1C-8B6D-B27D42688D98}" presName="node" presStyleLbl="node1" presStyleIdx="1" presStyleCnt="6">
        <dgm:presLayoutVars>
          <dgm:bulletEnabled val="1"/>
        </dgm:presLayoutVars>
      </dgm:prSet>
      <dgm:spPr/>
    </dgm:pt>
    <dgm:pt modelId="{4E9B2A5F-7CAE-4E2F-936B-70205E39BD25}" type="pres">
      <dgm:prSet presAssocID="{6BECB92E-A078-4448-866C-5E7C85744C47}" presName="parTrans" presStyleLbl="sibTrans2D1" presStyleIdx="2" presStyleCnt="6"/>
      <dgm:spPr/>
    </dgm:pt>
    <dgm:pt modelId="{683AEF04-1F8E-42BC-850C-4CD910BB14C9}" type="pres">
      <dgm:prSet presAssocID="{6BECB92E-A078-4448-866C-5E7C85744C47}" presName="connectorText" presStyleLbl="sibTrans2D1" presStyleIdx="2" presStyleCnt="6"/>
      <dgm:spPr/>
    </dgm:pt>
    <dgm:pt modelId="{372FE010-D259-4434-9561-5BFE77120A25}" type="pres">
      <dgm:prSet presAssocID="{94756B12-F854-44E4-AE74-5E38AAD83DD0}" presName="node" presStyleLbl="node1" presStyleIdx="2" presStyleCnt="6">
        <dgm:presLayoutVars>
          <dgm:bulletEnabled val="1"/>
        </dgm:presLayoutVars>
      </dgm:prSet>
      <dgm:spPr/>
    </dgm:pt>
    <dgm:pt modelId="{C17DA260-5373-4AF3-8975-3F69386F7D42}" type="pres">
      <dgm:prSet presAssocID="{F6B5DA15-7921-4A6A-9B2F-FC0B8895FE34}" presName="parTrans" presStyleLbl="sibTrans2D1" presStyleIdx="3" presStyleCnt="6"/>
      <dgm:spPr/>
    </dgm:pt>
    <dgm:pt modelId="{C0EDA1F5-1073-495C-9946-147868466F3D}" type="pres">
      <dgm:prSet presAssocID="{F6B5DA15-7921-4A6A-9B2F-FC0B8895FE34}" presName="connectorText" presStyleLbl="sibTrans2D1" presStyleIdx="3" presStyleCnt="6"/>
      <dgm:spPr/>
    </dgm:pt>
    <dgm:pt modelId="{F36DEDB7-8141-4C0E-9BEB-98ACD68A0A0E}" type="pres">
      <dgm:prSet presAssocID="{C615D8B7-57F4-439C-841D-D9246E45CCCB}" presName="node" presStyleLbl="node1" presStyleIdx="3" presStyleCnt="6">
        <dgm:presLayoutVars>
          <dgm:bulletEnabled val="1"/>
        </dgm:presLayoutVars>
      </dgm:prSet>
      <dgm:spPr/>
    </dgm:pt>
    <dgm:pt modelId="{DC542E46-AFDB-41CD-A5E2-38CB81E9B2D7}" type="pres">
      <dgm:prSet presAssocID="{46B0808E-3DE4-4695-B719-4B7BDC6D8C3D}" presName="parTrans" presStyleLbl="sibTrans2D1" presStyleIdx="4" presStyleCnt="6"/>
      <dgm:spPr/>
    </dgm:pt>
    <dgm:pt modelId="{325C8D45-847B-4DF1-B8F6-97DD5CBE54D6}" type="pres">
      <dgm:prSet presAssocID="{46B0808E-3DE4-4695-B719-4B7BDC6D8C3D}" presName="connectorText" presStyleLbl="sibTrans2D1" presStyleIdx="4" presStyleCnt="6"/>
      <dgm:spPr/>
    </dgm:pt>
    <dgm:pt modelId="{6D5AEEFE-81F6-48B1-8FB3-42BB69557D1E}" type="pres">
      <dgm:prSet presAssocID="{3A51FAFD-763D-4F78-9D7B-1D53C3B0C2B0}" presName="node" presStyleLbl="node1" presStyleIdx="4" presStyleCnt="6">
        <dgm:presLayoutVars>
          <dgm:bulletEnabled val="1"/>
        </dgm:presLayoutVars>
      </dgm:prSet>
      <dgm:spPr/>
    </dgm:pt>
    <dgm:pt modelId="{5AA6EA15-5537-4D33-8C8E-2B94FD93D4F9}" type="pres">
      <dgm:prSet presAssocID="{AEB67408-ED65-46A9-8B2A-D1B1ECF0A1B3}" presName="parTrans" presStyleLbl="sibTrans2D1" presStyleIdx="5" presStyleCnt="6"/>
      <dgm:spPr/>
    </dgm:pt>
    <dgm:pt modelId="{F84A8BFC-D1BF-4468-851B-1ADD00E96969}" type="pres">
      <dgm:prSet presAssocID="{AEB67408-ED65-46A9-8B2A-D1B1ECF0A1B3}" presName="connectorText" presStyleLbl="sibTrans2D1" presStyleIdx="5" presStyleCnt="6"/>
      <dgm:spPr/>
    </dgm:pt>
    <dgm:pt modelId="{C7D6D804-142D-4D77-8BBC-13DAB5F2CC23}" type="pres">
      <dgm:prSet presAssocID="{C743C505-7A20-49E2-8F43-FF6FBCF54FE2}" presName="node" presStyleLbl="node1" presStyleIdx="5" presStyleCnt="6">
        <dgm:presLayoutVars>
          <dgm:bulletEnabled val="1"/>
        </dgm:presLayoutVars>
      </dgm:prSet>
      <dgm:spPr/>
    </dgm:pt>
  </dgm:ptLst>
  <dgm:cxnLst>
    <dgm:cxn modelId="{65E6A70B-CED5-44F7-9FC9-B17DF2B8B29F}" srcId="{D76B9CEE-60C0-A34F-AD1F-E3E9E71828AC}" destId="{6D665052-D842-4B1C-8B6D-B27D42688D98}" srcOrd="1" destOrd="0" parTransId="{9CD82336-E3E4-46ED-AC81-626AB642006E}" sibTransId="{C2760337-C2B2-454C-A6DB-8E63EEDE6402}"/>
    <dgm:cxn modelId="{1B8E0910-9FB2-454E-9F94-710625A3BE65}" type="presOf" srcId="{C743C505-7A20-49E2-8F43-FF6FBCF54FE2}" destId="{C7D6D804-142D-4D77-8BBC-13DAB5F2CC23}" srcOrd="0" destOrd="0" presId="urn:microsoft.com/office/officeart/2005/8/layout/radial5"/>
    <dgm:cxn modelId="{A6631719-AA3D-4948-A382-6AD9AB6D46A3}" type="presOf" srcId="{3F2DAA92-8F40-4706-8AE6-3EA5849A930C}" destId="{097644EF-2284-4523-BB5C-1C4A01BCCC5F}" srcOrd="0" destOrd="0" presId="urn:microsoft.com/office/officeart/2005/8/layout/radial5"/>
    <dgm:cxn modelId="{9FB05831-0D90-4496-A731-F7B6C56BB7AF}" type="presOf" srcId="{3F2DAA92-8F40-4706-8AE6-3EA5849A930C}" destId="{E42BC226-4555-4750-A17F-9EF85323BC54}" srcOrd="1" destOrd="0" presId="urn:microsoft.com/office/officeart/2005/8/layout/radial5"/>
    <dgm:cxn modelId="{604A4E59-CC7A-4D2B-838A-12896898CE2B}" type="presOf" srcId="{DFD232C8-823E-4D7B-BC09-AE919AF89F01}" destId="{D49B63AD-1D53-4C2F-A982-5ACEAB9D66AB}" srcOrd="0" destOrd="0" presId="urn:microsoft.com/office/officeart/2005/8/layout/radial5"/>
    <dgm:cxn modelId="{6E817C5F-2F6A-41EA-8F9C-D91C9D1ED3A6}" type="presOf" srcId="{9CD82336-E3E4-46ED-AC81-626AB642006E}" destId="{0F11E10F-A5DE-4BD3-9AE1-A93BD12A30C7}" srcOrd="0" destOrd="0" presId="urn:microsoft.com/office/officeart/2005/8/layout/radial5"/>
    <dgm:cxn modelId="{2B13FE6E-DCEA-014F-B67F-1FD5BCD3DF26}" srcId="{413A6872-034B-D849-B9F6-9CD63BF0345B}" destId="{D76B9CEE-60C0-A34F-AD1F-E3E9E71828AC}" srcOrd="0" destOrd="0" parTransId="{E95ED92F-1C57-5D4B-A3C5-83DD86D523EA}" sibTransId="{9A2D0063-0314-984E-BD9C-7C603B7FF78A}"/>
    <dgm:cxn modelId="{E982EC75-703B-48CB-A572-2C8C421284F7}" type="presOf" srcId="{6BECB92E-A078-4448-866C-5E7C85744C47}" destId="{4E9B2A5F-7CAE-4E2F-936B-70205E39BD25}" srcOrd="0" destOrd="0" presId="urn:microsoft.com/office/officeart/2005/8/layout/radial5"/>
    <dgm:cxn modelId="{149B9A7E-79DD-4046-A275-507301E7915F}" srcId="{D76B9CEE-60C0-A34F-AD1F-E3E9E71828AC}" destId="{DFD232C8-823E-4D7B-BC09-AE919AF89F01}" srcOrd="0" destOrd="0" parTransId="{3F2DAA92-8F40-4706-8AE6-3EA5849A930C}" sibTransId="{01ABA108-74B4-4D84-A90F-B468204A9AF2}"/>
    <dgm:cxn modelId="{65D90186-007F-4F6A-8169-3704E0A69A99}" type="presOf" srcId="{6BECB92E-A078-4448-866C-5E7C85744C47}" destId="{683AEF04-1F8E-42BC-850C-4CD910BB14C9}" srcOrd="1" destOrd="0" presId="urn:microsoft.com/office/officeart/2005/8/layout/radial5"/>
    <dgm:cxn modelId="{9CBA5E92-8CBE-4204-B22A-8180A34412C3}" srcId="{D76B9CEE-60C0-A34F-AD1F-E3E9E71828AC}" destId="{94756B12-F854-44E4-AE74-5E38AAD83DD0}" srcOrd="2" destOrd="0" parTransId="{6BECB92E-A078-4448-866C-5E7C85744C47}" sibTransId="{5BA9DDCD-5949-4FBB-BB35-DEDA7CD93B49}"/>
    <dgm:cxn modelId="{4828E493-66A1-4649-B607-DD1C548C8EF4}" type="presOf" srcId="{46B0808E-3DE4-4695-B719-4B7BDC6D8C3D}" destId="{DC542E46-AFDB-41CD-A5E2-38CB81E9B2D7}" srcOrd="0" destOrd="0" presId="urn:microsoft.com/office/officeart/2005/8/layout/radial5"/>
    <dgm:cxn modelId="{0AFAD196-C307-4D50-A9C6-0585031BB4B6}" type="presOf" srcId="{94756B12-F854-44E4-AE74-5E38AAD83DD0}" destId="{372FE010-D259-4434-9561-5BFE77120A25}" srcOrd="0" destOrd="0" presId="urn:microsoft.com/office/officeart/2005/8/layout/radial5"/>
    <dgm:cxn modelId="{29106F99-0C75-EE48-9D10-A5F7BEB94794}" type="presOf" srcId="{413A6872-034B-D849-B9F6-9CD63BF0345B}" destId="{30F87572-5006-884B-A3AF-3050FC6E80E9}" srcOrd="0" destOrd="0" presId="urn:microsoft.com/office/officeart/2005/8/layout/radial5"/>
    <dgm:cxn modelId="{391EA0A0-3BE3-43B6-896D-DCDD83F86B9D}" type="presOf" srcId="{AEB67408-ED65-46A9-8B2A-D1B1ECF0A1B3}" destId="{F84A8BFC-D1BF-4468-851B-1ADD00E96969}" srcOrd="1" destOrd="0" presId="urn:microsoft.com/office/officeart/2005/8/layout/radial5"/>
    <dgm:cxn modelId="{47EC00A3-1064-4307-9604-F185E8BC431F}" type="presOf" srcId="{46B0808E-3DE4-4695-B719-4B7BDC6D8C3D}" destId="{325C8D45-847B-4DF1-B8F6-97DD5CBE54D6}" srcOrd="1" destOrd="0" presId="urn:microsoft.com/office/officeart/2005/8/layout/radial5"/>
    <dgm:cxn modelId="{91BB31BF-9791-499F-B52E-1913151143DA}" type="presOf" srcId="{9CD82336-E3E4-46ED-AC81-626AB642006E}" destId="{8CA18C54-AD0F-49EE-A450-1A28C6B3D60F}" srcOrd="1" destOrd="0" presId="urn:microsoft.com/office/officeart/2005/8/layout/radial5"/>
    <dgm:cxn modelId="{999C88C3-7C2E-2643-AC9A-A9F1069D7402}" type="presOf" srcId="{D76B9CEE-60C0-A34F-AD1F-E3E9E71828AC}" destId="{D5F6E98A-BEF5-C243-B047-4395F81DBF6C}" srcOrd="0" destOrd="0" presId="urn:microsoft.com/office/officeart/2005/8/layout/radial5"/>
    <dgm:cxn modelId="{1122B2D1-B316-4555-A585-E55D9C20E952}" type="presOf" srcId="{6D665052-D842-4B1C-8B6D-B27D42688D98}" destId="{8090E2A5-8928-4EB8-8DA4-9FE3DDFE64AE}" srcOrd="0" destOrd="0" presId="urn:microsoft.com/office/officeart/2005/8/layout/radial5"/>
    <dgm:cxn modelId="{136231E1-2224-41FC-B378-C97CCAAA25DC}" type="presOf" srcId="{C615D8B7-57F4-439C-841D-D9246E45CCCB}" destId="{F36DEDB7-8141-4C0E-9BEB-98ACD68A0A0E}" srcOrd="0" destOrd="0" presId="urn:microsoft.com/office/officeart/2005/8/layout/radial5"/>
    <dgm:cxn modelId="{1E4F79E2-72F8-4E02-8F1F-8D3498B4D115}" type="presOf" srcId="{F6B5DA15-7921-4A6A-9B2F-FC0B8895FE34}" destId="{C17DA260-5373-4AF3-8975-3F69386F7D42}" srcOrd="0" destOrd="0" presId="urn:microsoft.com/office/officeart/2005/8/layout/radial5"/>
    <dgm:cxn modelId="{DEDB1EE3-C6F7-4489-848C-A70B891CACCC}" srcId="{D76B9CEE-60C0-A34F-AD1F-E3E9E71828AC}" destId="{3A51FAFD-763D-4F78-9D7B-1D53C3B0C2B0}" srcOrd="4" destOrd="0" parTransId="{46B0808E-3DE4-4695-B719-4B7BDC6D8C3D}" sibTransId="{52CCA10C-1772-4E75-BB7E-0604B5891996}"/>
    <dgm:cxn modelId="{D0D044E4-BAA6-4DEC-8BEF-2AA742697A71}" srcId="{D76B9CEE-60C0-A34F-AD1F-E3E9E71828AC}" destId="{C615D8B7-57F4-439C-841D-D9246E45CCCB}" srcOrd="3" destOrd="0" parTransId="{F6B5DA15-7921-4A6A-9B2F-FC0B8895FE34}" sibTransId="{5E10ACC3-EC27-4D50-91BA-0DB7B59F9937}"/>
    <dgm:cxn modelId="{31CD11E6-039E-45C7-BFAC-CBBB735A9B3C}" srcId="{D76B9CEE-60C0-A34F-AD1F-E3E9E71828AC}" destId="{C743C505-7A20-49E2-8F43-FF6FBCF54FE2}" srcOrd="5" destOrd="0" parTransId="{AEB67408-ED65-46A9-8B2A-D1B1ECF0A1B3}" sibTransId="{D25783EC-3BE1-4CD1-90D0-142F624A0EE4}"/>
    <dgm:cxn modelId="{908FFBEB-22E0-431F-BF74-E4C006035303}" type="presOf" srcId="{3A51FAFD-763D-4F78-9D7B-1D53C3B0C2B0}" destId="{6D5AEEFE-81F6-48B1-8FB3-42BB69557D1E}" srcOrd="0" destOrd="0" presId="urn:microsoft.com/office/officeart/2005/8/layout/radial5"/>
    <dgm:cxn modelId="{B141D0F1-2873-48ED-AAB2-1A6ED243D992}" type="presOf" srcId="{F6B5DA15-7921-4A6A-9B2F-FC0B8895FE34}" destId="{C0EDA1F5-1073-495C-9946-147868466F3D}" srcOrd="1" destOrd="0" presId="urn:microsoft.com/office/officeart/2005/8/layout/radial5"/>
    <dgm:cxn modelId="{1F8FF4FD-353B-4141-AC09-A1752DB772C7}" type="presOf" srcId="{AEB67408-ED65-46A9-8B2A-D1B1ECF0A1B3}" destId="{5AA6EA15-5537-4D33-8C8E-2B94FD93D4F9}" srcOrd="0" destOrd="0" presId="urn:microsoft.com/office/officeart/2005/8/layout/radial5"/>
    <dgm:cxn modelId="{3C2D1776-4FB4-6348-9466-E1746D72C500}" type="presParOf" srcId="{30F87572-5006-884B-A3AF-3050FC6E80E9}" destId="{D5F6E98A-BEF5-C243-B047-4395F81DBF6C}" srcOrd="0" destOrd="0" presId="urn:microsoft.com/office/officeart/2005/8/layout/radial5"/>
    <dgm:cxn modelId="{0A3E4BA7-C5CE-44B2-ABF5-53F997BA0F57}" type="presParOf" srcId="{30F87572-5006-884B-A3AF-3050FC6E80E9}" destId="{097644EF-2284-4523-BB5C-1C4A01BCCC5F}" srcOrd="1" destOrd="0" presId="urn:microsoft.com/office/officeart/2005/8/layout/radial5"/>
    <dgm:cxn modelId="{E6392A7F-2A83-4A97-8733-D9B7E06F41C0}" type="presParOf" srcId="{097644EF-2284-4523-BB5C-1C4A01BCCC5F}" destId="{E42BC226-4555-4750-A17F-9EF85323BC54}" srcOrd="0" destOrd="0" presId="urn:microsoft.com/office/officeart/2005/8/layout/radial5"/>
    <dgm:cxn modelId="{F4E6F003-C335-426B-86E9-45406769B2AD}" type="presParOf" srcId="{30F87572-5006-884B-A3AF-3050FC6E80E9}" destId="{D49B63AD-1D53-4C2F-A982-5ACEAB9D66AB}" srcOrd="2" destOrd="0" presId="urn:microsoft.com/office/officeart/2005/8/layout/radial5"/>
    <dgm:cxn modelId="{5FE465DF-DAE4-4AE2-88C9-453C8E5A2449}" type="presParOf" srcId="{30F87572-5006-884B-A3AF-3050FC6E80E9}" destId="{0F11E10F-A5DE-4BD3-9AE1-A93BD12A30C7}" srcOrd="3" destOrd="0" presId="urn:microsoft.com/office/officeart/2005/8/layout/radial5"/>
    <dgm:cxn modelId="{D7D9C76B-33C2-4B80-8EE6-9FC8B295C55B}" type="presParOf" srcId="{0F11E10F-A5DE-4BD3-9AE1-A93BD12A30C7}" destId="{8CA18C54-AD0F-49EE-A450-1A28C6B3D60F}" srcOrd="0" destOrd="0" presId="urn:microsoft.com/office/officeart/2005/8/layout/radial5"/>
    <dgm:cxn modelId="{ACC8FB97-7E92-48D2-BD99-646003F72F18}" type="presParOf" srcId="{30F87572-5006-884B-A3AF-3050FC6E80E9}" destId="{8090E2A5-8928-4EB8-8DA4-9FE3DDFE64AE}" srcOrd="4" destOrd="0" presId="urn:microsoft.com/office/officeart/2005/8/layout/radial5"/>
    <dgm:cxn modelId="{E5859BEF-9E23-416B-9162-10C2726E10D4}" type="presParOf" srcId="{30F87572-5006-884B-A3AF-3050FC6E80E9}" destId="{4E9B2A5F-7CAE-4E2F-936B-70205E39BD25}" srcOrd="5" destOrd="0" presId="urn:microsoft.com/office/officeart/2005/8/layout/radial5"/>
    <dgm:cxn modelId="{EF987B6E-48B1-4AAA-8C23-2B933F2CB8DB}" type="presParOf" srcId="{4E9B2A5F-7CAE-4E2F-936B-70205E39BD25}" destId="{683AEF04-1F8E-42BC-850C-4CD910BB14C9}" srcOrd="0" destOrd="0" presId="urn:microsoft.com/office/officeart/2005/8/layout/radial5"/>
    <dgm:cxn modelId="{E692A098-B7E2-460E-8983-D6FEE7289AD3}" type="presParOf" srcId="{30F87572-5006-884B-A3AF-3050FC6E80E9}" destId="{372FE010-D259-4434-9561-5BFE77120A25}" srcOrd="6" destOrd="0" presId="urn:microsoft.com/office/officeart/2005/8/layout/radial5"/>
    <dgm:cxn modelId="{EE369C34-874A-4DE4-A583-9A52657B72D7}" type="presParOf" srcId="{30F87572-5006-884B-A3AF-3050FC6E80E9}" destId="{C17DA260-5373-4AF3-8975-3F69386F7D42}" srcOrd="7" destOrd="0" presId="urn:microsoft.com/office/officeart/2005/8/layout/radial5"/>
    <dgm:cxn modelId="{70B51E70-B899-4AF3-98FD-E66A079C7A6C}" type="presParOf" srcId="{C17DA260-5373-4AF3-8975-3F69386F7D42}" destId="{C0EDA1F5-1073-495C-9946-147868466F3D}" srcOrd="0" destOrd="0" presId="urn:microsoft.com/office/officeart/2005/8/layout/radial5"/>
    <dgm:cxn modelId="{EF4EF61B-2894-43D5-A4F0-658FDE77FE0E}" type="presParOf" srcId="{30F87572-5006-884B-A3AF-3050FC6E80E9}" destId="{F36DEDB7-8141-4C0E-9BEB-98ACD68A0A0E}" srcOrd="8" destOrd="0" presId="urn:microsoft.com/office/officeart/2005/8/layout/radial5"/>
    <dgm:cxn modelId="{EBCCFE0D-192A-4CB3-9C01-32D013508471}" type="presParOf" srcId="{30F87572-5006-884B-A3AF-3050FC6E80E9}" destId="{DC542E46-AFDB-41CD-A5E2-38CB81E9B2D7}" srcOrd="9" destOrd="0" presId="urn:microsoft.com/office/officeart/2005/8/layout/radial5"/>
    <dgm:cxn modelId="{C75C02E0-B751-4876-9647-F3E4B52FFC9F}" type="presParOf" srcId="{DC542E46-AFDB-41CD-A5E2-38CB81E9B2D7}" destId="{325C8D45-847B-4DF1-B8F6-97DD5CBE54D6}" srcOrd="0" destOrd="0" presId="urn:microsoft.com/office/officeart/2005/8/layout/radial5"/>
    <dgm:cxn modelId="{A89039DE-220D-48A2-96CC-328AD5A15568}" type="presParOf" srcId="{30F87572-5006-884B-A3AF-3050FC6E80E9}" destId="{6D5AEEFE-81F6-48B1-8FB3-42BB69557D1E}" srcOrd="10" destOrd="0" presId="urn:microsoft.com/office/officeart/2005/8/layout/radial5"/>
    <dgm:cxn modelId="{20165E76-C070-4667-B81E-99923DBAC33B}" type="presParOf" srcId="{30F87572-5006-884B-A3AF-3050FC6E80E9}" destId="{5AA6EA15-5537-4D33-8C8E-2B94FD93D4F9}" srcOrd="11" destOrd="0" presId="urn:microsoft.com/office/officeart/2005/8/layout/radial5"/>
    <dgm:cxn modelId="{47477B85-612D-4501-BB31-A36699D88727}" type="presParOf" srcId="{5AA6EA15-5537-4D33-8C8E-2B94FD93D4F9}" destId="{F84A8BFC-D1BF-4468-851B-1ADD00E96969}" srcOrd="0" destOrd="0" presId="urn:microsoft.com/office/officeart/2005/8/layout/radial5"/>
    <dgm:cxn modelId="{7338CCDC-C6BD-4B58-B4A4-92BF37157E43}" type="presParOf" srcId="{30F87572-5006-884B-A3AF-3050FC6E80E9}" destId="{C7D6D804-142D-4D77-8BBC-13DAB5F2CC23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102A16-8521-9949-9E78-0D34C44E6F03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FE23BB10-22EF-C644-84EC-C80CD529D3DA}">
      <dgm:prSet phldrT="[Text]"/>
      <dgm:spPr/>
      <dgm:t>
        <a:bodyPr/>
        <a:lstStyle/>
        <a:p>
          <a:r>
            <a:rPr lang="en-GB" dirty="0" err="1"/>
            <a:t>Nadzir</a:t>
          </a:r>
          <a:r>
            <a:rPr lang="hr-BA" dirty="0"/>
            <a:t>a</a:t>
          </a:r>
          <a:r>
            <a:rPr lang="en-GB" dirty="0"/>
            <a:t>no </a:t>
          </a:r>
          <a:r>
            <a:rPr lang="en-GB" dirty="0" err="1"/>
            <a:t>učenje</a:t>
          </a:r>
          <a:endParaRPr lang="en-GB" dirty="0"/>
        </a:p>
      </dgm:t>
    </dgm:pt>
    <dgm:pt modelId="{A90AE74E-63E4-4F4C-B8FA-C4F3F2252C86}" type="parTrans" cxnId="{B2D16B91-1102-5F4B-A73D-46513B23B459}">
      <dgm:prSet/>
      <dgm:spPr/>
      <dgm:t>
        <a:bodyPr/>
        <a:lstStyle/>
        <a:p>
          <a:endParaRPr lang="en-GB"/>
        </a:p>
      </dgm:t>
    </dgm:pt>
    <dgm:pt modelId="{48949BAE-03F9-F54B-858F-D10BA39553FD}" type="sibTrans" cxnId="{B2D16B91-1102-5F4B-A73D-46513B23B459}">
      <dgm:prSet/>
      <dgm:spPr/>
      <dgm:t>
        <a:bodyPr/>
        <a:lstStyle/>
        <a:p>
          <a:endParaRPr lang="en-GB"/>
        </a:p>
      </dgm:t>
    </dgm:pt>
    <dgm:pt modelId="{3819DACF-6902-5D4E-BBE6-87B707CFF73C}">
      <dgm:prSet phldrT="[Text]"/>
      <dgm:spPr/>
      <dgm:t>
        <a:bodyPr/>
        <a:lstStyle/>
        <a:p>
          <a:r>
            <a:rPr lang="en-GB" dirty="0" err="1"/>
            <a:t>Učenje</a:t>
          </a:r>
          <a:r>
            <a:rPr lang="en-GB" dirty="0"/>
            <a:t> </a:t>
          </a:r>
          <a:r>
            <a:rPr lang="en-GB" dirty="0" err="1"/>
            <a:t>uz</a:t>
          </a:r>
          <a:r>
            <a:rPr lang="en-GB" dirty="0"/>
            <a:t> </a:t>
          </a:r>
          <a:r>
            <a:rPr lang="en-GB" dirty="0" err="1"/>
            <a:t>označeni</a:t>
          </a:r>
          <a:r>
            <a:rPr lang="en-GB" dirty="0"/>
            <a:t> set za </a:t>
          </a:r>
          <a:r>
            <a:rPr lang="en-GB" dirty="0" err="1"/>
            <a:t>obuku</a:t>
          </a:r>
          <a:r>
            <a:rPr lang="en-GB" dirty="0"/>
            <a:t>.</a:t>
          </a:r>
        </a:p>
      </dgm:t>
    </dgm:pt>
    <dgm:pt modelId="{55BB4E45-4622-8148-B33F-7348F9F54FEF}" type="parTrans" cxnId="{27DD6D66-693F-8D4B-A84A-5F48B51B5BF8}">
      <dgm:prSet/>
      <dgm:spPr/>
      <dgm:t>
        <a:bodyPr/>
        <a:lstStyle/>
        <a:p>
          <a:endParaRPr lang="en-GB"/>
        </a:p>
      </dgm:t>
    </dgm:pt>
    <dgm:pt modelId="{24B28F06-68B1-4C41-AA55-124DB27D5896}" type="sibTrans" cxnId="{27DD6D66-693F-8D4B-A84A-5F48B51B5BF8}">
      <dgm:prSet/>
      <dgm:spPr/>
      <dgm:t>
        <a:bodyPr/>
        <a:lstStyle/>
        <a:p>
          <a:endParaRPr lang="en-GB"/>
        </a:p>
      </dgm:t>
    </dgm:pt>
    <dgm:pt modelId="{5BEDEF42-D007-0F4B-AD55-EE90BF1ED2C8}">
      <dgm:prSet phldrT="[Text]"/>
      <dgm:spPr/>
      <dgm:t>
        <a:bodyPr/>
        <a:lstStyle/>
        <a:p>
          <a:r>
            <a:rPr lang="en-GB" dirty="0" err="1"/>
            <a:t>Nenadzir</a:t>
          </a:r>
          <a:r>
            <a:rPr lang="hr-BA" dirty="0"/>
            <a:t>a</a:t>
          </a:r>
          <a:r>
            <a:rPr lang="en-GB" dirty="0"/>
            <a:t>no </a:t>
          </a:r>
          <a:r>
            <a:rPr lang="en-GB" dirty="0" err="1"/>
            <a:t>učenje</a:t>
          </a:r>
          <a:endParaRPr lang="en-GB" dirty="0"/>
        </a:p>
      </dgm:t>
    </dgm:pt>
    <dgm:pt modelId="{02A7A874-EBF6-0846-AFCF-5BC5A7D5EB5D}" type="parTrans" cxnId="{5C000385-A0D7-0D40-843C-DE513899F79F}">
      <dgm:prSet/>
      <dgm:spPr/>
      <dgm:t>
        <a:bodyPr/>
        <a:lstStyle/>
        <a:p>
          <a:endParaRPr lang="en-GB"/>
        </a:p>
      </dgm:t>
    </dgm:pt>
    <dgm:pt modelId="{4E7A58CC-BDBA-6F4D-BC65-3EF0E4F640B3}" type="sibTrans" cxnId="{5C000385-A0D7-0D40-843C-DE513899F79F}">
      <dgm:prSet/>
      <dgm:spPr/>
      <dgm:t>
        <a:bodyPr/>
        <a:lstStyle/>
        <a:p>
          <a:endParaRPr lang="en-GB"/>
        </a:p>
      </dgm:t>
    </dgm:pt>
    <dgm:pt modelId="{24005C9D-2C71-EF48-90B5-F4AE337FD70B}">
      <dgm:prSet phldrT="[Text]"/>
      <dgm:spPr/>
      <dgm:t>
        <a:bodyPr/>
        <a:lstStyle/>
        <a:p>
          <a:r>
            <a:rPr lang="en-GB" dirty="0" err="1"/>
            <a:t>Otkrivanje</a:t>
          </a:r>
          <a:r>
            <a:rPr lang="en-GB" dirty="0"/>
            <a:t> </a:t>
          </a:r>
          <a:r>
            <a:rPr lang="en-GB" dirty="0" err="1"/>
            <a:t>obrazaca</a:t>
          </a:r>
          <a:r>
            <a:rPr lang="en-GB" dirty="0"/>
            <a:t> u </a:t>
          </a:r>
          <a:r>
            <a:rPr lang="en-GB" dirty="0" err="1"/>
            <a:t>neoznačenim</a:t>
          </a:r>
          <a:r>
            <a:rPr lang="en-GB" dirty="0"/>
            <a:t> </a:t>
          </a:r>
          <a:r>
            <a:rPr lang="en-GB" dirty="0" err="1"/>
            <a:t>podacima</a:t>
          </a:r>
          <a:r>
            <a:rPr lang="en-GB" dirty="0"/>
            <a:t>.</a:t>
          </a:r>
        </a:p>
      </dgm:t>
    </dgm:pt>
    <dgm:pt modelId="{D0E20877-BC57-F44E-8D76-FD7120526538}" type="parTrans" cxnId="{358AE87A-6D03-D543-97DA-E34DB25E37A7}">
      <dgm:prSet/>
      <dgm:spPr/>
      <dgm:t>
        <a:bodyPr/>
        <a:lstStyle/>
        <a:p>
          <a:endParaRPr lang="en-GB"/>
        </a:p>
      </dgm:t>
    </dgm:pt>
    <dgm:pt modelId="{A5877E71-511A-1F48-9FFD-2B0CBB71144A}" type="sibTrans" cxnId="{358AE87A-6D03-D543-97DA-E34DB25E37A7}">
      <dgm:prSet/>
      <dgm:spPr/>
      <dgm:t>
        <a:bodyPr/>
        <a:lstStyle/>
        <a:p>
          <a:endParaRPr lang="en-GB"/>
        </a:p>
      </dgm:t>
    </dgm:pt>
    <dgm:pt modelId="{1113D19D-3180-534C-8150-4E25F8908FB8}">
      <dgm:prSet phldrT="[Text]"/>
      <dgm:spPr/>
      <dgm:t>
        <a:bodyPr/>
        <a:lstStyle/>
        <a:p>
          <a:r>
            <a:rPr lang="en-GB" dirty="0" err="1"/>
            <a:t>Grupiranja</a:t>
          </a:r>
          <a:endParaRPr lang="en-GB" dirty="0"/>
        </a:p>
      </dgm:t>
    </dgm:pt>
    <dgm:pt modelId="{FB6C2FA7-FA0A-F241-83E7-1EFC65044AC0}" type="parTrans" cxnId="{0221387D-A57C-514A-A409-B6B6982D7EAF}">
      <dgm:prSet/>
      <dgm:spPr/>
      <dgm:t>
        <a:bodyPr/>
        <a:lstStyle/>
        <a:p>
          <a:endParaRPr lang="en-GB"/>
        </a:p>
      </dgm:t>
    </dgm:pt>
    <dgm:pt modelId="{BF23A86E-379B-8044-83A6-4F7754856856}" type="sibTrans" cxnId="{0221387D-A57C-514A-A409-B6B6982D7EAF}">
      <dgm:prSet/>
      <dgm:spPr/>
      <dgm:t>
        <a:bodyPr/>
        <a:lstStyle/>
        <a:p>
          <a:endParaRPr lang="en-GB"/>
        </a:p>
      </dgm:t>
    </dgm:pt>
    <dgm:pt modelId="{98B397FA-938B-184F-9C27-F3A54507C306}">
      <dgm:prSet phldrT="[Text]"/>
      <dgm:spPr/>
      <dgm:t>
        <a:bodyPr/>
        <a:lstStyle/>
        <a:p>
          <a:r>
            <a:rPr lang="en-GB" dirty="0" err="1"/>
            <a:t>Pojačano</a:t>
          </a:r>
          <a:r>
            <a:rPr lang="en-GB" dirty="0"/>
            <a:t> </a:t>
          </a:r>
          <a:r>
            <a:rPr lang="en-GB" dirty="0" err="1"/>
            <a:t>učenje</a:t>
          </a:r>
          <a:endParaRPr lang="en-GB" dirty="0"/>
        </a:p>
      </dgm:t>
    </dgm:pt>
    <dgm:pt modelId="{45B81630-77A4-4E4D-BA60-A9A2A0D1B43F}" type="parTrans" cxnId="{39CB1BCC-B201-2B45-B079-7B2499002BD1}">
      <dgm:prSet/>
      <dgm:spPr/>
      <dgm:t>
        <a:bodyPr/>
        <a:lstStyle/>
        <a:p>
          <a:endParaRPr lang="en-GB"/>
        </a:p>
      </dgm:t>
    </dgm:pt>
    <dgm:pt modelId="{CA1493C4-B21C-DD4E-B1EE-AAF78FEF0151}" type="sibTrans" cxnId="{39CB1BCC-B201-2B45-B079-7B2499002BD1}">
      <dgm:prSet/>
      <dgm:spPr/>
      <dgm:t>
        <a:bodyPr/>
        <a:lstStyle/>
        <a:p>
          <a:endParaRPr lang="en-GB"/>
        </a:p>
      </dgm:t>
    </dgm:pt>
    <dgm:pt modelId="{3C22AEC8-A41C-4748-84C9-23000FDBA203}">
      <dgm:prSet phldrT="[Text]"/>
      <dgm:spPr/>
      <dgm:t>
        <a:bodyPr/>
        <a:lstStyle/>
        <a:p>
          <a:r>
            <a:rPr lang="en-GB" dirty="0" err="1"/>
            <a:t>Učenje</a:t>
          </a:r>
          <a:r>
            <a:rPr lang="en-GB" dirty="0"/>
            <a:t> </a:t>
          </a:r>
          <a:r>
            <a:rPr lang="en-GB" dirty="0" err="1"/>
            <a:t>zasnovano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povratnim</a:t>
          </a:r>
          <a:r>
            <a:rPr lang="en-GB" dirty="0"/>
            <a:t> </a:t>
          </a:r>
          <a:r>
            <a:rPr lang="en-GB" dirty="0" err="1"/>
            <a:t>informacijama</a:t>
          </a:r>
          <a:r>
            <a:rPr lang="en-GB" dirty="0"/>
            <a:t> </a:t>
          </a:r>
          <a:r>
            <a:rPr lang="en-GB" dirty="0" err="1"/>
            <a:t>ili</a:t>
          </a:r>
          <a:r>
            <a:rPr lang="en-GB" dirty="0"/>
            <a:t> </a:t>
          </a:r>
          <a:r>
            <a:rPr lang="en-GB" dirty="0" err="1"/>
            <a:t>nagradi</a:t>
          </a:r>
          <a:r>
            <a:rPr lang="en-GB" dirty="0"/>
            <a:t>.</a:t>
          </a:r>
        </a:p>
      </dgm:t>
    </dgm:pt>
    <dgm:pt modelId="{1F6CFBCC-2D80-A942-95B4-DA58BD36E4CD}" type="parTrans" cxnId="{CE18859C-96A5-7B43-AD5A-0A839E8B7B2D}">
      <dgm:prSet/>
      <dgm:spPr/>
      <dgm:t>
        <a:bodyPr/>
        <a:lstStyle/>
        <a:p>
          <a:endParaRPr lang="en-GB"/>
        </a:p>
      </dgm:t>
    </dgm:pt>
    <dgm:pt modelId="{FD1282C6-6E66-D546-8C70-FB4E1A26F117}" type="sibTrans" cxnId="{CE18859C-96A5-7B43-AD5A-0A839E8B7B2D}">
      <dgm:prSet/>
      <dgm:spPr/>
      <dgm:t>
        <a:bodyPr/>
        <a:lstStyle/>
        <a:p>
          <a:endParaRPr lang="en-GB"/>
        </a:p>
      </dgm:t>
    </dgm:pt>
    <dgm:pt modelId="{50C2B5EE-357C-2940-BCB0-6D1B9AE48155}">
      <dgm:prSet phldrT="[Text]"/>
      <dgm:spPr/>
      <dgm:t>
        <a:bodyPr/>
        <a:lstStyle/>
        <a:p>
          <a:r>
            <a:rPr lang="en-GB" dirty="0" err="1"/>
            <a:t>Igranje</a:t>
          </a:r>
          <a:r>
            <a:rPr lang="en-GB" dirty="0"/>
            <a:t> </a:t>
          </a:r>
          <a:r>
            <a:rPr lang="en-GB" dirty="0" err="1"/>
            <a:t>igara</a:t>
          </a:r>
          <a:endParaRPr lang="en-GB" dirty="0"/>
        </a:p>
      </dgm:t>
    </dgm:pt>
    <dgm:pt modelId="{235F5C95-DC85-8247-BE53-52A42F13A5B0}" type="parTrans" cxnId="{C68AE1D2-A0CD-8442-A807-C31E82ACDF1B}">
      <dgm:prSet/>
      <dgm:spPr/>
      <dgm:t>
        <a:bodyPr/>
        <a:lstStyle/>
        <a:p>
          <a:endParaRPr lang="en-GB"/>
        </a:p>
      </dgm:t>
    </dgm:pt>
    <dgm:pt modelId="{FB7DD79A-9B07-8742-B4F5-A22B6654EDBF}" type="sibTrans" cxnId="{C68AE1D2-A0CD-8442-A807-C31E82ACDF1B}">
      <dgm:prSet/>
      <dgm:spPr/>
      <dgm:t>
        <a:bodyPr/>
        <a:lstStyle/>
        <a:p>
          <a:endParaRPr lang="en-GB"/>
        </a:p>
      </dgm:t>
    </dgm:pt>
    <dgm:pt modelId="{F1D18120-37FD-42C7-AFEE-E4125AEF4A75}">
      <dgm:prSet phldrT="[Text]"/>
      <dgm:spPr/>
      <dgm:t>
        <a:bodyPr/>
        <a:lstStyle/>
        <a:p>
          <a:r>
            <a:rPr lang="en-GB" dirty="0" err="1"/>
            <a:t>Detekcija</a:t>
          </a:r>
          <a:r>
            <a:rPr lang="en-GB" dirty="0"/>
            <a:t> </a:t>
          </a:r>
          <a:r>
            <a:rPr lang="en-GB" dirty="0" err="1"/>
            <a:t>anomalija</a:t>
          </a:r>
          <a:endParaRPr lang="en-GB" dirty="0"/>
        </a:p>
      </dgm:t>
    </dgm:pt>
    <dgm:pt modelId="{ABA2B2D5-63EF-47A5-B5E7-A02BD80843F7}" type="parTrans" cxnId="{6C2C6B73-40EC-4EBA-ADD2-F38FEA006598}">
      <dgm:prSet/>
      <dgm:spPr/>
      <dgm:t>
        <a:bodyPr/>
        <a:lstStyle/>
        <a:p>
          <a:endParaRPr lang="en-US"/>
        </a:p>
      </dgm:t>
    </dgm:pt>
    <dgm:pt modelId="{6D46116B-D21F-4547-8517-D14B289695F6}" type="sibTrans" cxnId="{6C2C6B73-40EC-4EBA-ADD2-F38FEA006598}">
      <dgm:prSet/>
      <dgm:spPr/>
      <dgm:t>
        <a:bodyPr/>
        <a:lstStyle/>
        <a:p>
          <a:endParaRPr lang="en-US"/>
        </a:p>
      </dgm:t>
    </dgm:pt>
    <dgm:pt modelId="{E06639BF-BF39-4CED-B86B-8E8E4BE20C7A}">
      <dgm:prSet phldrT="[Text]"/>
      <dgm:spPr/>
      <dgm:t>
        <a:bodyPr/>
        <a:lstStyle/>
        <a:p>
          <a:r>
            <a:rPr lang="en-GB"/>
            <a:t>Preporuka </a:t>
          </a:r>
          <a:r>
            <a:rPr lang="en-GB" dirty="0" err="1"/>
            <a:t>proizvoda</a:t>
          </a:r>
          <a:endParaRPr lang="en-GB" dirty="0"/>
        </a:p>
      </dgm:t>
    </dgm:pt>
    <dgm:pt modelId="{FFD0A087-AA96-4D21-8C56-1393AB0A5BAD}" type="parTrans" cxnId="{879D9AA0-D197-43C4-A5A2-8AE0ED76C89F}">
      <dgm:prSet/>
      <dgm:spPr/>
      <dgm:t>
        <a:bodyPr/>
        <a:lstStyle/>
        <a:p>
          <a:endParaRPr lang="en-US"/>
        </a:p>
      </dgm:t>
    </dgm:pt>
    <dgm:pt modelId="{75950BC2-ACA4-4517-A1CD-C29361003913}" type="sibTrans" cxnId="{879D9AA0-D197-43C4-A5A2-8AE0ED76C89F}">
      <dgm:prSet/>
      <dgm:spPr/>
      <dgm:t>
        <a:bodyPr/>
        <a:lstStyle/>
        <a:p>
          <a:endParaRPr lang="en-US"/>
        </a:p>
      </dgm:t>
    </dgm:pt>
    <dgm:pt modelId="{21EF6103-5872-468D-B753-7589A6FD7126}">
      <dgm:prSet phldrT="[Text]"/>
      <dgm:spPr/>
      <dgm:t>
        <a:bodyPr/>
        <a:lstStyle/>
        <a:p>
          <a:r>
            <a:rPr lang="en-GB" dirty="0" err="1"/>
            <a:t>Robotika</a:t>
          </a:r>
          <a:endParaRPr lang="en-GB" dirty="0"/>
        </a:p>
      </dgm:t>
    </dgm:pt>
    <dgm:pt modelId="{EC0C696F-F7BF-46C3-B443-80613CD08248}" type="parTrans" cxnId="{53F95D7D-7F9B-4807-AC73-41B9CFC5F363}">
      <dgm:prSet/>
      <dgm:spPr/>
      <dgm:t>
        <a:bodyPr/>
        <a:lstStyle/>
        <a:p>
          <a:endParaRPr lang="en-US"/>
        </a:p>
      </dgm:t>
    </dgm:pt>
    <dgm:pt modelId="{F4EE51DB-D001-4AC9-A83E-AC59D23CC4B6}" type="sibTrans" cxnId="{53F95D7D-7F9B-4807-AC73-41B9CFC5F363}">
      <dgm:prSet/>
      <dgm:spPr/>
      <dgm:t>
        <a:bodyPr/>
        <a:lstStyle/>
        <a:p>
          <a:endParaRPr lang="en-US"/>
        </a:p>
      </dgm:t>
    </dgm:pt>
    <dgm:pt modelId="{7BE35846-D95F-4E55-A3C4-2C048CC97D40}">
      <dgm:prSet phldrT="[Text]"/>
      <dgm:spPr/>
      <dgm:t>
        <a:bodyPr/>
        <a:lstStyle/>
        <a:p>
          <a:r>
            <a:rPr lang="en-GB"/>
            <a:t>Autonomna </a:t>
          </a:r>
          <a:r>
            <a:rPr lang="en-GB" dirty="0" err="1"/>
            <a:t>vozila</a:t>
          </a:r>
          <a:endParaRPr lang="en-GB" dirty="0"/>
        </a:p>
      </dgm:t>
    </dgm:pt>
    <dgm:pt modelId="{B2614D81-60A6-4753-BA7F-4028ACF307DB}" type="parTrans" cxnId="{9B197E23-4679-4C29-8C03-825E11772C3F}">
      <dgm:prSet/>
      <dgm:spPr/>
      <dgm:t>
        <a:bodyPr/>
        <a:lstStyle/>
        <a:p>
          <a:endParaRPr lang="en-US"/>
        </a:p>
      </dgm:t>
    </dgm:pt>
    <dgm:pt modelId="{5A7542D2-8E74-4478-957D-7D924DE02CF8}" type="sibTrans" cxnId="{9B197E23-4679-4C29-8C03-825E11772C3F}">
      <dgm:prSet/>
      <dgm:spPr/>
      <dgm:t>
        <a:bodyPr/>
        <a:lstStyle/>
        <a:p>
          <a:endParaRPr lang="en-US"/>
        </a:p>
      </dgm:t>
    </dgm:pt>
    <dgm:pt modelId="{2EC5C981-AA32-46A9-AF0F-EF2BB4B4EEC7}">
      <dgm:prSet phldrT="[Text]"/>
      <dgm:spPr/>
      <dgm:t>
        <a:bodyPr/>
        <a:lstStyle/>
        <a:p>
          <a:r>
            <a:rPr lang="en-GB" dirty="0" err="1"/>
            <a:t>Klasifikacija</a:t>
          </a:r>
          <a:r>
            <a:rPr lang="en-GB" dirty="0"/>
            <a:t> </a:t>
          </a:r>
          <a:r>
            <a:rPr lang="en-GB" dirty="0" err="1"/>
            <a:t>slika</a:t>
          </a:r>
          <a:endParaRPr lang="en-GB" dirty="0"/>
        </a:p>
      </dgm:t>
    </dgm:pt>
    <dgm:pt modelId="{CB7BA55D-2402-492D-A6F8-72E4861CFFAA}" type="parTrans" cxnId="{818D7DB0-B416-42F6-AC36-7883F0C38C8A}">
      <dgm:prSet/>
      <dgm:spPr/>
      <dgm:t>
        <a:bodyPr/>
        <a:lstStyle/>
        <a:p>
          <a:endParaRPr lang="en-US"/>
        </a:p>
      </dgm:t>
    </dgm:pt>
    <dgm:pt modelId="{94F92511-5A84-4345-93B4-053F6EE0ECF1}" type="sibTrans" cxnId="{818D7DB0-B416-42F6-AC36-7883F0C38C8A}">
      <dgm:prSet/>
      <dgm:spPr/>
      <dgm:t>
        <a:bodyPr/>
        <a:lstStyle/>
        <a:p>
          <a:endParaRPr lang="en-US"/>
        </a:p>
      </dgm:t>
    </dgm:pt>
    <dgm:pt modelId="{112E394A-8201-498A-BDA8-29794EBB650A}">
      <dgm:prSet phldrT="[Text]"/>
      <dgm:spPr/>
      <dgm:t>
        <a:bodyPr/>
        <a:lstStyle/>
        <a:p>
          <a:r>
            <a:rPr lang="en-GB" dirty="0"/>
            <a:t>Spam </a:t>
          </a:r>
          <a:r>
            <a:rPr lang="en-GB" dirty="0" err="1"/>
            <a:t>detekcija</a:t>
          </a:r>
          <a:endParaRPr lang="en-GB" dirty="0"/>
        </a:p>
      </dgm:t>
    </dgm:pt>
    <dgm:pt modelId="{FF81D5B3-F33C-49FD-8091-E52BE1DBB05F}" type="parTrans" cxnId="{5376FD4D-A4BD-49ED-B490-71C8AFF63789}">
      <dgm:prSet/>
      <dgm:spPr/>
      <dgm:t>
        <a:bodyPr/>
        <a:lstStyle/>
        <a:p>
          <a:endParaRPr lang="en-US"/>
        </a:p>
      </dgm:t>
    </dgm:pt>
    <dgm:pt modelId="{F502A17D-1F89-4BC5-8411-C79F892F79A5}" type="sibTrans" cxnId="{5376FD4D-A4BD-49ED-B490-71C8AFF63789}">
      <dgm:prSet/>
      <dgm:spPr/>
      <dgm:t>
        <a:bodyPr/>
        <a:lstStyle/>
        <a:p>
          <a:endParaRPr lang="en-US"/>
        </a:p>
      </dgm:t>
    </dgm:pt>
    <dgm:pt modelId="{E460F814-B0DF-433C-9D86-689E654751E5}">
      <dgm:prSet phldrT="[Text]"/>
      <dgm:spPr/>
      <dgm:t>
        <a:bodyPr/>
        <a:lstStyle/>
        <a:p>
          <a:r>
            <a:rPr lang="en-GB" dirty="0" err="1"/>
            <a:t>Procjena</a:t>
          </a:r>
          <a:r>
            <a:rPr lang="en-GB" dirty="0"/>
            <a:t> </a:t>
          </a:r>
          <a:r>
            <a:rPr lang="en-GB" dirty="0" err="1"/>
            <a:t>kreditnog</a:t>
          </a:r>
          <a:r>
            <a:rPr lang="en-GB" dirty="0"/>
            <a:t> </a:t>
          </a:r>
          <a:r>
            <a:rPr lang="en-GB" dirty="0" err="1"/>
            <a:t>rizika</a:t>
          </a:r>
          <a:endParaRPr lang="en-GB" dirty="0"/>
        </a:p>
      </dgm:t>
    </dgm:pt>
    <dgm:pt modelId="{A1AD60C2-3F1F-4147-AA90-4BBC862B2866}" type="parTrans" cxnId="{9C216BD7-CB5D-448F-AFB0-586A3EDEE0C7}">
      <dgm:prSet/>
      <dgm:spPr/>
      <dgm:t>
        <a:bodyPr/>
        <a:lstStyle/>
        <a:p>
          <a:endParaRPr lang="en-US"/>
        </a:p>
      </dgm:t>
    </dgm:pt>
    <dgm:pt modelId="{DA9062B3-B7D1-4EB5-8601-151725FBD47C}" type="sibTrans" cxnId="{9C216BD7-CB5D-448F-AFB0-586A3EDEE0C7}">
      <dgm:prSet/>
      <dgm:spPr/>
      <dgm:t>
        <a:bodyPr/>
        <a:lstStyle/>
        <a:p>
          <a:endParaRPr lang="en-US"/>
        </a:p>
      </dgm:t>
    </dgm:pt>
    <dgm:pt modelId="{86653B44-6A6A-460A-9932-F36D522DCBF8}" type="pres">
      <dgm:prSet presAssocID="{3C102A16-8521-9949-9E78-0D34C44E6F03}" presName="Name0" presStyleCnt="0">
        <dgm:presLayoutVars>
          <dgm:dir/>
          <dgm:animLvl val="lvl"/>
          <dgm:resizeHandles val="exact"/>
        </dgm:presLayoutVars>
      </dgm:prSet>
      <dgm:spPr/>
    </dgm:pt>
    <dgm:pt modelId="{1F9389F9-C724-494B-A130-D3FF65328AB7}" type="pres">
      <dgm:prSet presAssocID="{FE23BB10-22EF-C644-84EC-C80CD529D3DA}" presName="composite" presStyleCnt="0"/>
      <dgm:spPr/>
    </dgm:pt>
    <dgm:pt modelId="{427247EE-8560-4447-9201-FF91A7689F70}" type="pres">
      <dgm:prSet presAssocID="{FE23BB10-22EF-C644-84EC-C80CD529D3D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398D91C-3595-4EEE-8FE9-F913D0565F0C}" type="pres">
      <dgm:prSet presAssocID="{FE23BB10-22EF-C644-84EC-C80CD529D3DA}" presName="desTx" presStyleLbl="alignAccFollowNode1" presStyleIdx="0" presStyleCnt="3">
        <dgm:presLayoutVars>
          <dgm:bulletEnabled val="1"/>
        </dgm:presLayoutVars>
      </dgm:prSet>
      <dgm:spPr/>
    </dgm:pt>
    <dgm:pt modelId="{61B43A8D-F915-4AC2-AB5C-435E347B9D19}" type="pres">
      <dgm:prSet presAssocID="{48949BAE-03F9-F54B-858F-D10BA39553FD}" presName="space" presStyleCnt="0"/>
      <dgm:spPr/>
    </dgm:pt>
    <dgm:pt modelId="{1EF29F47-BBF2-4E37-842A-15620A74D652}" type="pres">
      <dgm:prSet presAssocID="{5BEDEF42-D007-0F4B-AD55-EE90BF1ED2C8}" presName="composite" presStyleCnt="0"/>
      <dgm:spPr/>
    </dgm:pt>
    <dgm:pt modelId="{564E3EBF-EF7B-48EE-A0C1-45BB4839917C}" type="pres">
      <dgm:prSet presAssocID="{5BEDEF42-D007-0F4B-AD55-EE90BF1ED2C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F2C4274-AFFD-415F-AFDC-1E9DF3435A34}" type="pres">
      <dgm:prSet presAssocID="{5BEDEF42-D007-0F4B-AD55-EE90BF1ED2C8}" presName="desTx" presStyleLbl="alignAccFollowNode1" presStyleIdx="1" presStyleCnt="3">
        <dgm:presLayoutVars>
          <dgm:bulletEnabled val="1"/>
        </dgm:presLayoutVars>
      </dgm:prSet>
      <dgm:spPr/>
    </dgm:pt>
    <dgm:pt modelId="{893BB720-2220-474C-BB4F-844A44782689}" type="pres">
      <dgm:prSet presAssocID="{4E7A58CC-BDBA-6F4D-BC65-3EF0E4F640B3}" presName="space" presStyleCnt="0"/>
      <dgm:spPr/>
    </dgm:pt>
    <dgm:pt modelId="{1CE95192-0E48-4C13-AEF0-F3AD185CA37C}" type="pres">
      <dgm:prSet presAssocID="{98B397FA-938B-184F-9C27-F3A54507C306}" presName="composite" presStyleCnt="0"/>
      <dgm:spPr/>
    </dgm:pt>
    <dgm:pt modelId="{A5AD061C-0A64-4855-8666-5A3A8912EE09}" type="pres">
      <dgm:prSet presAssocID="{98B397FA-938B-184F-9C27-F3A54507C30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C0734C7-688D-4CA3-870E-708049D092B9}" type="pres">
      <dgm:prSet presAssocID="{98B397FA-938B-184F-9C27-F3A54507C30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2524305-5B69-40A0-9D40-E892E777CA0E}" type="presOf" srcId="{21EF6103-5872-468D-B753-7589A6FD7126}" destId="{2C0734C7-688D-4CA3-870E-708049D092B9}" srcOrd="0" destOrd="2" presId="urn:microsoft.com/office/officeart/2005/8/layout/hList1"/>
    <dgm:cxn modelId="{9222171C-53A1-44A0-9211-3B253923C0F2}" type="presOf" srcId="{3C102A16-8521-9949-9E78-0D34C44E6F03}" destId="{86653B44-6A6A-460A-9932-F36D522DCBF8}" srcOrd="0" destOrd="0" presId="urn:microsoft.com/office/officeart/2005/8/layout/hList1"/>
    <dgm:cxn modelId="{9B197E23-4679-4C29-8C03-825E11772C3F}" srcId="{98B397FA-938B-184F-9C27-F3A54507C306}" destId="{7BE35846-D95F-4E55-A3C4-2C048CC97D40}" srcOrd="3" destOrd="0" parTransId="{B2614D81-60A6-4753-BA7F-4028ACF307DB}" sibTransId="{5A7542D2-8E74-4478-957D-7D924DE02CF8}"/>
    <dgm:cxn modelId="{77709E4C-BC30-4E4F-A3FD-62845D41DDF5}" type="presOf" srcId="{E460F814-B0DF-433C-9D86-689E654751E5}" destId="{7398D91C-3595-4EEE-8FE9-F913D0565F0C}" srcOrd="0" destOrd="3" presId="urn:microsoft.com/office/officeart/2005/8/layout/hList1"/>
    <dgm:cxn modelId="{5376FD4D-A4BD-49ED-B490-71C8AFF63789}" srcId="{FE23BB10-22EF-C644-84EC-C80CD529D3DA}" destId="{112E394A-8201-498A-BDA8-29794EBB650A}" srcOrd="2" destOrd="0" parTransId="{FF81D5B3-F33C-49FD-8091-E52BE1DBB05F}" sibTransId="{F502A17D-1F89-4BC5-8411-C79F892F79A5}"/>
    <dgm:cxn modelId="{526A1452-6EA6-40A9-A449-BD14D5EEFA34}" type="presOf" srcId="{3C22AEC8-A41C-4748-84C9-23000FDBA203}" destId="{2C0734C7-688D-4CA3-870E-708049D092B9}" srcOrd="0" destOrd="0" presId="urn:microsoft.com/office/officeart/2005/8/layout/hList1"/>
    <dgm:cxn modelId="{3CB1795A-5716-4A22-BCF5-FB791BA03E3A}" type="presOf" srcId="{F1D18120-37FD-42C7-AFEE-E4125AEF4A75}" destId="{5F2C4274-AFFD-415F-AFDC-1E9DF3435A34}" srcOrd="0" destOrd="2" presId="urn:microsoft.com/office/officeart/2005/8/layout/hList1"/>
    <dgm:cxn modelId="{9CD7EF5F-E88A-4B69-9BA2-ADA561A7CA27}" type="presOf" srcId="{3819DACF-6902-5D4E-BBE6-87B707CFF73C}" destId="{7398D91C-3595-4EEE-8FE9-F913D0565F0C}" srcOrd="0" destOrd="0" presId="urn:microsoft.com/office/officeart/2005/8/layout/hList1"/>
    <dgm:cxn modelId="{9A7D3162-664C-4E11-93E9-00DED41C3683}" type="presOf" srcId="{5BEDEF42-D007-0F4B-AD55-EE90BF1ED2C8}" destId="{564E3EBF-EF7B-48EE-A0C1-45BB4839917C}" srcOrd="0" destOrd="0" presId="urn:microsoft.com/office/officeart/2005/8/layout/hList1"/>
    <dgm:cxn modelId="{27DD6D66-693F-8D4B-A84A-5F48B51B5BF8}" srcId="{FE23BB10-22EF-C644-84EC-C80CD529D3DA}" destId="{3819DACF-6902-5D4E-BBE6-87B707CFF73C}" srcOrd="0" destOrd="0" parTransId="{55BB4E45-4622-8148-B33F-7348F9F54FEF}" sibTransId="{24B28F06-68B1-4C41-AA55-124DB27D5896}"/>
    <dgm:cxn modelId="{6C2C6B73-40EC-4EBA-ADD2-F38FEA006598}" srcId="{5BEDEF42-D007-0F4B-AD55-EE90BF1ED2C8}" destId="{F1D18120-37FD-42C7-AFEE-E4125AEF4A75}" srcOrd="2" destOrd="0" parTransId="{ABA2B2D5-63EF-47A5-B5E7-A02BD80843F7}" sibTransId="{6D46116B-D21F-4547-8517-D14B289695F6}"/>
    <dgm:cxn modelId="{B7BD7977-8CB1-4316-99B6-0449A7E8567A}" type="presOf" srcId="{112E394A-8201-498A-BDA8-29794EBB650A}" destId="{7398D91C-3595-4EEE-8FE9-F913D0565F0C}" srcOrd="0" destOrd="2" presId="urn:microsoft.com/office/officeart/2005/8/layout/hList1"/>
    <dgm:cxn modelId="{358AE87A-6D03-D543-97DA-E34DB25E37A7}" srcId="{5BEDEF42-D007-0F4B-AD55-EE90BF1ED2C8}" destId="{24005C9D-2C71-EF48-90B5-F4AE337FD70B}" srcOrd="0" destOrd="0" parTransId="{D0E20877-BC57-F44E-8D76-FD7120526538}" sibTransId="{A5877E71-511A-1F48-9FFD-2B0CBB71144A}"/>
    <dgm:cxn modelId="{0221387D-A57C-514A-A409-B6B6982D7EAF}" srcId="{5BEDEF42-D007-0F4B-AD55-EE90BF1ED2C8}" destId="{1113D19D-3180-534C-8150-4E25F8908FB8}" srcOrd="1" destOrd="0" parTransId="{FB6C2FA7-FA0A-F241-83E7-1EFC65044AC0}" sibTransId="{BF23A86E-379B-8044-83A6-4F7754856856}"/>
    <dgm:cxn modelId="{53F95D7D-7F9B-4807-AC73-41B9CFC5F363}" srcId="{98B397FA-938B-184F-9C27-F3A54507C306}" destId="{21EF6103-5872-468D-B753-7589A6FD7126}" srcOrd="2" destOrd="0" parTransId="{EC0C696F-F7BF-46C3-B443-80613CD08248}" sibTransId="{F4EE51DB-D001-4AC9-A83E-AC59D23CC4B6}"/>
    <dgm:cxn modelId="{5C000385-A0D7-0D40-843C-DE513899F79F}" srcId="{3C102A16-8521-9949-9E78-0D34C44E6F03}" destId="{5BEDEF42-D007-0F4B-AD55-EE90BF1ED2C8}" srcOrd="1" destOrd="0" parTransId="{02A7A874-EBF6-0846-AFCF-5BC5A7D5EB5D}" sibTransId="{4E7A58CC-BDBA-6F4D-BC65-3EF0E4F640B3}"/>
    <dgm:cxn modelId="{B2D16B91-1102-5F4B-A73D-46513B23B459}" srcId="{3C102A16-8521-9949-9E78-0D34C44E6F03}" destId="{FE23BB10-22EF-C644-84EC-C80CD529D3DA}" srcOrd="0" destOrd="0" parTransId="{A90AE74E-63E4-4F4C-B8FA-C4F3F2252C86}" sibTransId="{48949BAE-03F9-F54B-858F-D10BA39553FD}"/>
    <dgm:cxn modelId="{5B7CD39A-A451-4FAA-907E-989A94100D3F}" type="presOf" srcId="{E06639BF-BF39-4CED-B86B-8E8E4BE20C7A}" destId="{5F2C4274-AFFD-415F-AFDC-1E9DF3435A34}" srcOrd="0" destOrd="3" presId="urn:microsoft.com/office/officeart/2005/8/layout/hList1"/>
    <dgm:cxn modelId="{CE18859C-96A5-7B43-AD5A-0A839E8B7B2D}" srcId="{98B397FA-938B-184F-9C27-F3A54507C306}" destId="{3C22AEC8-A41C-4748-84C9-23000FDBA203}" srcOrd="0" destOrd="0" parTransId="{1F6CFBCC-2D80-A942-95B4-DA58BD36E4CD}" sibTransId="{FD1282C6-6E66-D546-8C70-FB4E1A26F117}"/>
    <dgm:cxn modelId="{879D9AA0-D197-43C4-A5A2-8AE0ED76C89F}" srcId="{5BEDEF42-D007-0F4B-AD55-EE90BF1ED2C8}" destId="{E06639BF-BF39-4CED-B86B-8E8E4BE20C7A}" srcOrd="3" destOrd="0" parTransId="{FFD0A087-AA96-4D21-8C56-1393AB0A5BAD}" sibTransId="{75950BC2-ACA4-4517-A1CD-C29361003913}"/>
    <dgm:cxn modelId="{798AFEA4-A8AB-42D7-A498-0F9C26EE8BF1}" type="presOf" srcId="{7BE35846-D95F-4E55-A3C4-2C048CC97D40}" destId="{2C0734C7-688D-4CA3-870E-708049D092B9}" srcOrd="0" destOrd="3" presId="urn:microsoft.com/office/officeart/2005/8/layout/hList1"/>
    <dgm:cxn modelId="{818D7DB0-B416-42F6-AC36-7883F0C38C8A}" srcId="{FE23BB10-22EF-C644-84EC-C80CD529D3DA}" destId="{2EC5C981-AA32-46A9-AF0F-EF2BB4B4EEC7}" srcOrd="1" destOrd="0" parTransId="{CB7BA55D-2402-492D-A6F8-72E4861CFFAA}" sibTransId="{94F92511-5A84-4345-93B4-053F6EE0ECF1}"/>
    <dgm:cxn modelId="{9C8795BB-6B95-4E5E-BC8C-6567EAA490EC}" type="presOf" srcId="{FE23BB10-22EF-C644-84EC-C80CD529D3DA}" destId="{427247EE-8560-4447-9201-FF91A7689F70}" srcOrd="0" destOrd="0" presId="urn:microsoft.com/office/officeart/2005/8/layout/hList1"/>
    <dgm:cxn modelId="{AA14B2C2-99B8-4D8A-91BD-211AC46EDE57}" type="presOf" srcId="{24005C9D-2C71-EF48-90B5-F4AE337FD70B}" destId="{5F2C4274-AFFD-415F-AFDC-1E9DF3435A34}" srcOrd="0" destOrd="0" presId="urn:microsoft.com/office/officeart/2005/8/layout/hList1"/>
    <dgm:cxn modelId="{764FBAC4-4CFA-45C2-9631-3ADA5AB6297B}" type="presOf" srcId="{50C2B5EE-357C-2940-BCB0-6D1B9AE48155}" destId="{2C0734C7-688D-4CA3-870E-708049D092B9}" srcOrd="0" destOrd="1" presId="urn:microsoft.com/office/officeart/2005/8/layout/hList1"/>
    <dgm:cxn modelId="{39CB1BCC-B201-2B45-B079-7B2499002BD1}" srcId="{3C102A16-8521-9949-9E78-0D34C44E6F03}" destId="{98B397FA-938B-184F-9C27-F3A54507C306}" srcOrd="2" destOrd="0" parTransId="{45B81630-77A4-4E4D-BA60-A9A2A0D1B43F}" sibTransId="{CA1493C4-B21C-DD4E-B1EE-AAF78FEF0151}"/>
    <dgm:cxn modelId="{AA439CD0-FE73-4A6F-8682-4861C38FD375}" type="presOf" srcId="{98B397FA-938B-184F-9C27-F3A54507C306}" destId="{A5AD061C-0A64-4855-8666-5A3A8912EE09}" srcOrd="0" destOrd="0" presId="urn:microsoft.com/office/officeart/2005/8/layout/hList1"/>
    <dgm:cxn modelId="{C68AE1D2-A0CD-8442-A807-C31E82ACDF1B}" srcId="{98B397FA-938B-184F-9C27-F3A54507C306}" destId="{50C2B5EE-357C-2940-BCB0-6D1B9AE48155}" srcOrd="1" destOrd="0" parTransId="{235F5C95-DC85-8247-BE53-52A42F13A5B0}" sibTransId="{FB7DD79A-9B07-8742-B4F5-A22B6654EDBF}"/>
    <dgm:cxn modelId="{9C216BD7-CB5D-448F-AFB0-586A3EDEE0C7}" srcId="{FE23BB10-22EF-C644-84EC-C80CD529D3DA}" destId="{E460F814-B0DF-433C-9D86-689E654751E5}" srcOrd="3" destOrd="0" parTransId="{A1AD60C2-3F1F-4147-AA90-4BBC862B2866}" sibTransId="{DA9062B3-B7D1-4EB5-8601-151725FBD47C}"/>
    <dgm:cxn modelId="{4B57E8E7-4308-489D-97A7-887ED9A45CD4}" type="presOf" srcId="{2EC5C981-AA32-46A9-AF0F-EF2BB4B4EEC7}" destId="{7398D91C-3595-4EEE-8FE9-F913D0565F0C}" srcOrd="0" destOrd="1" presId="urn:microsoft.com/office/officeart/2005/8/layout/hList1"/>
    <dgm:cxn modelId="{08AFECF9-085D-471F-A252-BD7C2F40543E}" type="presOf" srcId="{1113D19D-3180-534C-8150-4E25F8908FB8}" destId="{5F2C4274-AFFD-415F-AFDC-1E9DF3435A34}" srcOrd="0" destOrd="1" presId="urn:microsoft.com/office/officeart/2005/8/layout/hList1"/>
    <dgm:cxn modelId="{04CA14F6-E0D3-4BD5-94F6-921AD8DF4723}" type="presParOf" srcId="{86653B44-6A6A-460A-9932-F36D522DCBF8}" destId="{1F9389F9-C724-494B-A130-D3FF65328AB7}" srcOrd="0" destOrd="0" presId="urn:microsoft.com/office/officeart/2005/8/layout/hList1"/>
    <dgm:cxn modelId="{B17DC202-CEFC-4282-86E5-EA647EF95F4D}" type="presParOf" srcId="{1F9389F9-C724-494B-A130-D3FF65328AB7}" destId="{427247EE-8560-4447-9201-FF91A7689F70}" srcOrd="0" destOrd="0" presId="urn:microsoft.com/office/officeart/2005/8/layout/hList1"/>
    <dgm:cxn modelId="{EE41C606-BA71-40E7-AB21-68D5EA8D71BB}" type="presParOf" srcId="{1F9389F9-C724-494B-A130-D3FF65328AB7}" destId="{7398D91C-3595-4EEE-8FE9-F913D0565F0C}" srcOrd="1" destOrd="0" presId="urn:microsoft.com/office/officeart/2005/8/layout/hList1"/>
    <dgm:cxn modelId="{E9573FE0-C4FC-4406-82D0-3D5076CC7B10}" type="presParOf" srcId="{86653B44-6A6A-460A-9932-F36D522DCBF8}" destId="{61B43A8D-F915-4AC2-AB5C-435E347B9D19}" srcOrd="1" destOrd="0" presId="urn:microsoft.com/office/officeart/2005/8/layout/hList1"/>
    <dgm:cxn modelId="{050ECC77-4BB6-4738-BFF0-0AF439F4F0DE}" type="presParOf" srcId="{86653B44-6A6A-460A-9932-F36D522DCBF8}" destId="{1EF29F47-BBF2-4E37-842A-15620A74D652}" srcOrd="2" destOrd="0" presId="urn:microsoft.com/office/officeart/2005/8/layout/hList1"/>
    <dgm:cxn modelId="{D11CE98D-7AFA-4BEA-A81B-272E0695A77B}" type="presParOf" srcId="{1EF29F47-BBF2-4E37-842A-15620A74D652}" destId="{564E3EBF-EF7B-48EE-A0C1-45BB4839917C}" srcOrd="0" destOrd="0" presId="urn:microsoft.com/office/officeart/2005/8/layout/hList1"/>
    <dgm:cxn modelId="{A49CD031-2A5D-4355-AFC5-9001BDB8AFBB}" type="presParOf" srcId="{1EF29F47-BBF2-4E37-842A-15620A74D652}" destId="{5F2C4274-AFFD-415F-AFDC-1E9DF3435A34}" srcOrd="1" destOrd="0" presId="urn:microsoft.com/office/officeart/2005/8/layout/hList1"/>
    <dgm:cxn modelId="{6C9CCC38-9F69-49D6-9CD9-5D803CC585B5}" type="presParOf" srcId="{86653B44-6A6A-460A-9932-F36D522DCBF8}" destId="{893BB720-2220-474C-BB4F-844A44782689}" srcOrd="3" destOrd="0" presId="urn:microsoft.com/office/officeart/2005/8/layout/hList1"/>
    <dgm:cxn modelId="{1C94F993-DBF8-4309-97EE-4EEA81ADA515}" type="presParOf" srcId="{86653B44-6A6A-460A-9932-F36D522DCBF8}" destId="{1CE95192-0E48-4C13-AEF0-F3AD185CA37C}" srcOrd="4" destOrd="0" presId="urn:microsoft.com/office/officeart/2005/8/layout/hList1"/>
    <dgm:cxn modelId="{DBEEA95B-C757-443F-BE84-AF4528F6BF60}" type="presParOf" srcId="{1CE95192-0E48-4C13-AEF0-F3AD185CA37C}" destId="{A5AD061C-0A64-4855-8666-5A3A8912EE09}" srcOrd="0" destOrd="0" presId="urn:microsoft.com/office/officeart/2005/8/layout/hList1"/>
    <dgm:cxn modelId="{5F3BF252-9E99-4D0C-BDDD-47B258706098}" type="presParOf" srcId="{1CE95192-0E48-4C13-AEF0-F3AD185CA37C}" destId="{2C0734C7-688D-4CA3-870E-708049D092B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4D9E0C-5E1F-4EEB-805F-7030ABEA50F9}" type="doc">
      <dgm:prSet loTypeId="urn:microsoft.com/office/officeart/2005/8/layout/matrix3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CBADD3-7369-4DDB-8D6B-AA266B0EE6EF}">
      <dgm:prSet phldrT="[Text]"/>
      <dgm:spPr/>
      <dgm:t>
        <a:bodyPr/>
        <a:lstStyle/>
        <a:p>
          <a:r>
            <a:rPr lang="bs-Latn-BA" dirty="0"/>
            <a:t>Asistirana inteligencija</a:t>
          </a:r>
          <a:endParaRPr lang="en-US" dirty="0"/>
        </a:p>
      </dgm:t>
    </dgm:pt>
    <dgm:pt modelId="{36664B2C-B0AA-4681-89BF-03064CCE2439}" type="parTrans" cxnId="{30E426A8-72CB-4BE0-97BD-6E4BA536C527}">
      <dgm:prSet/>
      <dgm:spPr/>
      <dgm:t>
        <a:bodyPr/>
        <a:lstStyle/>
        <a:p>
          <a:endParaRPr lang="en-US"/>
        </a:p>
      </dgm:t>
    </dgm:pt>
    <dgm:pt modelId="{2C0BBE95-73DD-47B0-BCB2-D32B4FBAB758}" type="sibTrans" cxnId="{30E426A8-72CB-4BE0-97BD-6E4BA536C527}">
      <dgm:prSet/>
      <dgm:spPr/>
      <dgm:t>
        <a:bodyPr/>
        <a:lstStyle/>
        <a:p>
          <a:endParaRPr lang="en-US"/>
        </a:p>
      </dgm:t>
    </dgm:pt>
    <dgm:pt modelId="{CE4BF812-7ED0-4FC5-9E86-5062179340D5}">
      <dgm:prSet phldrT="[Text]"/>
      <dgm:spPr/>
      <dgm:t>
        <a:bodyPr/>
        <a:lstStyle/>
        <a:p>
          <a:r>
            <a:rPr lang="bs-Latn-BA" dirty="0"/>
            <a:t>Automatizirana inteligencija</a:t>
          </a:r>
          <a:endParaRPr lang="en-US" dirty="0"/>
        </a:p>
      </dgm:t>
    </dgm:pt>
    <dgm:pt modelId="{BBE1E3C6-752D-47A5-9361-107FFE2F07DE}" type="parTrans" cxnId="{58EAD910-189F-41FD-BBC2-07B4B604994F}">
      <dgm:prSet/>
      <dgm:spPr/>
      <dgm:t>
        <a:bodyPr/>
        <a:lstStyle/>
        <a:p>
          <a:endParaRPr lang="en-US"/>
        </a:p>
      </dgm:t>
    </dgm:pt>
    <dgm:pt modelId="{5FDA225F-6A9F-4E99-9607-F17CDD1E038F}" type="sibTrans" cxnId="{58EAD910-189F-41FD-BBC2-07B4B604994F}">
      <dgm:prSet/>
      <dgm:spPr/>
      <dgm:t>
        <a:bodyPr/>
        <a:lstStyle/>
        <a:p>
          <a:endParaRPr lang="en-US"/>
        </a:p>
      </dgm:t>
    </dgm:pt>
    <dgm:pt modelId="{DAC9397F-7245-4645-99ED-5F84B1C1F84C}">
      <dgm:prSet phldrT="[Text]"/>
      <dgm:spPr/>
      <dgm:t>
        <a:bodyPr/>
        <a:lstStyle/>
        <a:p>
          <a:r>
            <a:rPr lang="bs-Latn-BA" dirty="0"/>
            <a:t>Proširena (augumented) inteligencija </a:t>
          </a:r>
          <a:endParaRPr lang="en-US" dirty="0"/>
        </a:p>
      </dgm:t>
    </dgm:pt>
    <dgm:pt modelId="{CE1178B2-7AFC-4106-81EA-7855BB6CEBB7}" type="parTrans" cxnId="{F54F6E24-1A4B-4941-A032-27168EBD29BB}">
      <dgm:prSet/>
      <dgm:spPr/>
      <dgm:t>
        <a:bodyPr/>
        <a:lstStyle/>
        <a:p>
          <a:endParaRPr lang="en-US"/>
        </a:p>
      </dgm:t>
    </dgm:pt>
    <dgm:pt modelId="{9A8BAF19-DCFD-4BC2-A166-A01FE5864657}" type="sibTrans" cxnId="{F54F6E24-1A4B-4941-A032-27168EBD29BB}">
      <dgm:prSet/>
      <dgm:spPr/>
      <dgm:t>
        <a:bodyPr/>
        <a:lstStyle/>
        <a:p>
          <a:endParaRPr lang="en-US"/>
        </a:p>
      </dgm:t>
    </dgm:pt>
    <dgm:pt modelId="{F93DCD75-F89B-4742-AC55-936C0025AC31}">
      <dgm:prSet phldrT="[Text]"/>
      <dgm:spPr/>
      <dgm:t>
        <a:bodyPr/>
        <a:lstStyle/>
        <a:p>
          <a:r>
            <a:rPr lang="bs-Latn-BA" dirty="0"/>
            <a:t>Autonomna inteligencija</a:t>
          </a:r>
          <a:endParaRPr lang="en-US" dirty="0"/>
        </a:p>
      </dgm:t>
    </dgm:pt>
    <dgm:pt modelId="{1277AF63-496C-4A14-AB13-93D5CFC3012C}" type="parTrans" cxnId="{FCBB6094-9116-4D4F-93C3-7DBDA46499D4}">
      <dgm:prSet/>
      <dgm:spPr/>
      <dgm:t>
        <a:bodyPr/>
        <a:lstStyle/>
        <a:p>
          <a:endParaRPr lang="en-US"/>
        </a:p>
      </dgm:t>
    </dgm:pt>
    <dgm:pt modelId="{4B5ECEF6-ACB1-423E-90EB-689205996406}" type="sibTrans" cxnId="{FCBB6094-9116-4D4F-93C3-7DBDA46499D4}">
      <dgm:prSet/>
      <dgm:spPr/>
      <dgm:t>
        <a:bodyPr/>
        <a:lstStyle/>
        <a:p>
          <a:endParaRPr lang="en-US"/>
        </a:p>
      </dgm:t>
    </dgm:pt>
    <dgm:pt modelId="{E83BF55B-78A9-4DA8-AAB0-9DEE56B146D0}" type="pres">
      <dgm:prSet presAssocID="{7B4D9E0C-5E1F-4EEB-805F-7030ABEA50F9}" presName="matrix" presStyleCnt="0">
        <dgm:presLayoutVars>
          <dgm:chMax val="1"/>
          <dgm:dir/>
          <dgm:resizeHandles val="exact"/>
        </dgm:presLayoutVars>
      </dgm:prSet>
      <dgm:spPr/>
    </dgm:pt>
    <dgm:pt modelId="{BFE02602-09E1-4BE7-B86F-D3312AF90469}" type="pres">
      <dgm:prSet presAssocID="{7B4D9E0C-5E1F-4EEB-805F-7030ABEA50F9}" presName="diamond" presStyleLbl="bgShp" presStyleIdx="0" presStyleCnt="1"/>
      <dgm:spPr/>
    </dgm:pt>
    <dgm:pt modelId="{B78C4962-9F4A-4F16-8785-321EACC7FDB9}" type="pres">
      <dgm:prSet presAssocID="{7B4D9E0C-5E1F-4EEB-805F-7030ABEA50F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90D728F-51B2-4B58-96D2-29E2E03939E3}" type="pres">
      <dgm:prSet presAssocID="{7B4D9E0C-5E1F-4EEB-805F-7030ABEA50F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9D18076-7145-4DC9-AEB3-8ECABE8C68D5}" type="pres">
      <dgm:prSet presAssocID="{7B4D9E0C-5E1F-4EEB-805F-7030ABEA50F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46BBA41-4598-4D67-B883-BB25342084AF}" type="pres">
      <dgm:prSet presAssocID="{7B4D9E0C-5E1F-4EEB-805F-7030ABEA50F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8EAD910-189F-41FD-BBC2-07B4B604994F}" srcId="{7B4D9E0C-5E1F-4EEB-805F-7030ABEA50F9}" destId="{CE4BF812-7ED0-4FC5-9E86-5062179340D5}" srcOrd="1" destOrd="0" parTransId="{BBE1E3C6-752D-47A5-9361-107FFE2F07DE}" sibTransId="{5FDA225F-6A9F-4E99-9607-F17CDD1E038F}"/>
    <dgm:cxn modelId="{F54F6E24-1A4B-4941-A032-27168EBD29BB}" srcId="{7B4D9E0C-5E1F-4EEB-805F-7030ABEA50F9}" destId="{DAC9397F-7245-4645-99ED-5F84B1C1F84C}" srcOrd="2" destOrd="0" parTransId="{CE1178B2-7AFC-4106-81EA-7855BB6CEBB7}" sibTransId="{9A8BAF19-DCFD-4BC2-A166-A01FE5864657}"/>
    <dgm:cxn modelId="{63BC2984-C954-492E-A5F6-CA8E9D847493}" type="presOf" srcId="{CE4BF812-7ED0-4FC5-9E86-5062179340D5}" destId="{E90D728F-51B2-4B58-96D2-29E2E03939E3}" srcOrd="0" destOrd="0" presId="urn:microsoft.com/office/officeart/2005/8/layout/matrix3"/>
    <dgm:cxn modelId="{AF1AEB8E-58C1-4617-84FE-BDCC6F9E1AB1}" type="presOf" srcId="{7B4D9E0C-5E1F-4EEB-805F-7030ABEA50F9}" destId="{E83BF55B-78A9-4DA8-AAB0-9DEE56B146D0}" srcOrd="0" destOrd="0" presId="urn:microsoft.com/office/officeart/2005/8/layout/matrix3"/>
    <dgm:cxn modelId="{FCBB6094-9116-4D4F-93C3-7DBDA46499D4}" srcId="{7B4D9E0C-5E1F-4EEB-805F-7030ABEA50F9}" destId="{F93DCD75-F89B-4742-AC55-936C0025AC31}" srcOrd="3" destOrd="0" parTransId="{1277AF63-496C-4A14-AB13-93D5CFC3012C}" sibTransId="{4B5ECEF6-ACB1-423E-90EB-689205996406}"/>
    <dgm:cxn modelId="{65E0399D-13BD-4061-A349-1DAB94A23945}" type="presOf" srcId="{F93DCD75-F89B-4742-AC55-936C0025AC31}" destId="{946BBA41-4598-4D67-B883-BB25342084AF}" srcOrd="0" destOrd="0" presId="urn:microsoft.com/office/officeart/2005/8/layout/matrix3"/>
    <dgm:cxn modelId="{7ACF3D9F-B859-4C38-A163-3264629F5C05}" type="presOf" srcId="{DAC9397F-7245-4645-99ED-5F84B1C1F84C}" destId="{D9D18076-7145-4DC9-AEB3-8ECABE8C68D5}" srcOrd="0" destOrd="0" presId="urn:microsoft.com/office/officeart/2005/8/layout/matrix3"/>
    <dgm:cxn modelId="{30E426A8-72CB-4BE0-97BD-6E4BA536C527}" srcId="{7B4D9E0C-5E1F-4EEB-805F-7030ABEA50F9}" destId="{B0CBADD3-7369-4DDB-8D6B-AA266B0EE6EF}" srcOrd="0" destOrd="0" parTransId="{36664B2C-B0AA-4681-89BF-03064CCE2439}" sibTransId="{2C0BBE95-73DD-47B0-BCB2-D32B4FBAB758}"/>
    <dgm:cxn modelId="{7D0893C2-13AA-490F-B6B7-94BF14B4E3F1}" type="presOf" srcId="{B0CBADD3-7369-4DDB-8D6B-AA266B0EE6EF}" destId="{B78C4962-9F4A-4F16-8785-321EACC7FDB9}" srcOrd="0" destOrd="0" presId="urn:microsoft.com/office/officeart/2005/8/layout/matrix3"/>
    <dgm:cxn modelId="{7CD61647-0B7D-4766-A15D-C02FB6D32FB6}" type="presParOf" srcId="{E83BF55B-78A9-4DA8-AAB0-9DEE56B146D0}" destId="{BFE02602-09E1-4BE7-B86F-D3312AF90469}" srcOrd="0" destOrd="0" presId="urn:microsoft.com/office/officeart/2005/8/layout/matrix3"/>
    <dgm:cxn modelId="{F890E38D-55F3-444F-9CB3-53603C7401FB}" type="presParOf" srcId="{E83BF55B-78A9-4DA8-AAB0-9DEE56B146D0}" destId="{B78C4962-9F4A-4F16-8785-321EACC7FDB9}" srcOrd="1" destOrd="0" presId="urn:microsoft.com/office/officeart/2005/8/layout/matrix3"/>
    <dgm:cxn modelId="{94F4803E-6BD0-4A1B-9C63-BB6F47E08455}" type="presParOf" srcId="{E83BF55B-78A9-4DA8-AAB0-9DEE56B146D0}" destId="{E90D728F-51B2-4B58-96D2-29E2E03939E3}" srcOrd="2" destOrd="0" presId="urn:microsoft.com/office/officeart/2005/8/layout/matrix3"/>
    <dgm:cxn modelId="{9CF5A640-EE93-4ACB-966A-4AA94999AF59}" type="presParOf" srcId="{E83BF55B-78A9-4DA8-AAB0-9DEE56B146D0}" destId="{D9D18076-7145-4DC9-AEB3-8ECABE8C68D5}" srcOrd="3" destOrd="0" presId="urn:microsoft.com/office/officeart/2005/8/layout/matrix3"/>
    <dgm:cxn modelId="{E3B4BE75-DFCA-42B5-9669-0CD53954029D}" type="presParOf" srcId="{E83BF55B-78A9-4DA8-AAB0-9DEE56B146D0}" destId="{946BBA41-4598-4D67-B883-BB25342084A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6E98A-BEF5-C243-B047-4395F81DBF6C}">
      <dsp:nvSpPr>
        <dsp:cNvPr id="0" name=""/>
        <dsp:cNvSpPr/>
      </dsp:nvSpPr>
      <dsp:spPr>
        <a:xfrm>
          <a:off x="3351609" y="1996942"/>
          <a:ext cx="1424781" cy="14247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Umjetna</a:t>
          </a:r>
          <a:r>
            <a:rPr lang="en-GB" sz="1300" b="0" kern="1200" dirty="0">
              <a:latin typeface="Arial" panose="020B0604020202020204"/>
              <a:ea typeface="+mn-ea"/>
              <a:cs typeface="+mn-cs"/>
            </a:rPr>
            <a:t> </a:t>
          </a: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Inteligencija</a:t>
          </a:r>
          <a:endParaRPr lang="en-GB" sz="1300" kern="1200" dirty="0"/>
        </a:p>
      </dsp:txBody>
      <dsp:txXfrm>
        <a:off x="3560263" y="2205596"/>
        <a:ext cx="1007473" cy="1007473"/>
      </dsp:txXfrm>
    </dsp:sp>
    <dsp:sp modelId="{097644EF-2284-4523-BB5C-1C4A01BCCC5F}">
      <dsp:nvSpPr>
        <dsp:cNvPr id="0" name=""/>
        <dsp:cNvSpPr/>
      </dsp:nvSpPr>
      <dsp:spPr>
        <a:xfrm rot="16200000">
          <a:off x="3913169" y="1478682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958418" y="1620816"/>
        <a:ext cx="211162" cy="290655"/>
      </dsp:txXfrm>
    </dsp:sp>
    <dsp:sp modelId="{D49B63AD-1D53-4C2F-A982-5ACEAB9D66AB}">
      <dsp:nvSpPr>
        <dsp:cNvPr id="0" name=""/>
        <dsp:cNvSpPr/>
      </dsp:nvSpPr>
      <dsp:spPr>
        <a:xfrm>
          <a:off x="3351609" y="2990"/>
          <a:ext cx="1424781" cy="14247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Mašinsko</a:t>
          </a:r>
          <a:r>
            <a:rPr lang="en-GB" sz="1300" b="1" kern="1200" dirty="0">
              <a:latin typeface="Arial" panose="020B0604020202020204"/>
              <a:ea typeface="+mn-ea"/>
              <a:cs typeface="+mn-cs"/>
            </a:rPr>
            <a:t> </a:t>
          </a: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učenje</a:t>
          </a:r>
          <a:endParaRPr lang="en-GB" sz="1300" b="1" kern="1200" dirty="0">
            <a:latin typeface="Arial" panose="020B0604020202020204"/>
            <a:ea typeface="+mn-ea"/>
            <a:cs typeface="+mn-cs"/>
          </a:endParaRPr>
        </a:p>
      </dsp:txBody>
      <dsp:txXfrm>
        <a:off x="3560263" y="211644"/>
        <a:ext cx="1007473" cy="1007473"/>
      </dsp:txXfrm>
    </dsp:sp>
    <dsp:sp modelId="{0F11E10F-A5DE-4BD3-9AE1-A93BD12A30C7}">
      <dsp:nvSpPr>
        <dsp:cNvPr id="0" name=""/>
        <dsp:cNvSpPr/>
      </dsp:nvSpPr>
      <dsp:spPr>
        <a:xfrm rot="19800000">
          <a:off x="4769182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3656372"/>
            <a:satOff val="-10652"/>
            <a:lumOff val="23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775244" y="2092411"/>
        <a:ext cx="211162" cy="290655"/>
      </dsp:txXfrm>
    </dsp:sp>
    <dsp:sp modelId="{8090E2A5-8928-4EB8-8DA4-9FE3DDFE64AE}">
      <dsp:nvSpPr>
        <dsp:cNvPr id="0" name=""/>
        <dsp:cNvSpPr/>
      </dsp:nvSpPr>
      <dsp:spPr>
        <a:xfrm>
          <a:off x="5078422" y="999966"/>
          <a:ext cx="1424781" cy="1424781"/>
        </a:xfrm>
        <a:prstGeom prst="ellipse">
          <a:avLst/>
        </a:prstGeom>
        <a:solidFill>
          <a:schemeClr val="accent3">
            <a:hueOff val="-3656372"/>
            <a:satOff val="-10652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Neuralna</a:t>
          </a:r>
          <a:r>
            <a:rPr lang="en-GB" sz="1300" b="1" kern="1200" dirty="0">
              <a:latin typeface="Arial" panose="020B0604020202020204"/>
              <a:ea typeface="+mn-ea"/>
              <a:cs typeface="+mn-cs"/>
            </a:rPr>
            <a:t> </a:t>
          </a: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mreža</a:t>
          </a:r>
          <a:endParaRPr lang="en-GB" sz="1300" b="1" kern="1200" dirty="0">
            <a:latin typeface="Arial" panose="020B0604020202020204"/>
            <a:ea typeface="+mn-ea"/>
            <a:cs typeface="+mn-cs"/>
          </a:endParaRPr>
        </a:p>
      </dsp:txBody>
      <dsp:txXfrm>
        <a:off x="5287076" y="1208620"/>
        <a:ext cx="1007473" cy="1007473"/>
      </dsp:txXfrm>
    </dsp:sp>
    <dsp:sp modelId="{4E9B2A5F-7CAE-4E2F-936B-70205E39BD25}">
      <dsp:nvSpPr>
        <dsp:cNvPr id="0" name=""/>
        <dsp:cNvSpPr/>
      </dsp:nvSpPr>
      <dsp:spPr>
        <a:xfrm rot="1800000">
          <a:off x="4769182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7312744"/>
            <a:satOff val="-21304"/>
            <a:lumOff val="4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775244" y="3035600"/>
        <a:ext cx="211162" cy="290655"/>
      </dsp:txXfrm>
    </dsp:sp>
    <dsp:sp modelId="{372FE010-D259-4434-9561-5BFE77120A25}">
      <dsp:nvSpPr>
        <dsp:cNvPr id="0" name=""/>
        <dsp:cNvSpPr/>
      </dsp:nvSpPr>
      <dsp:spPr>
        <a:xfrm>
          <a:off x="5078422" y="2993918"/>
          <a:ext cx="1424781" cy="1424781"/>
        </a:xfrm>
        <a:prstGeom prst="ellipse">
          <a:avLst/>
        </a:prstGeom>
        <a:solidFill>
          <a:schemeClr val="accent3">
            <a:hueOff val="-7312744"/>
            <a:satOff val="-21304"/>
            <a:lumOff val="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Duboko</a:t>
          </a:r>
          <a:r>
            <a:rPr lang="en-GB" sz="1300" b="1" kern="1200" dirty="0">
              <a:latin typeface="Arial" panose="020B0604020202020204"/>
              <a:ea typeface="+mn-ea"/>
              <a:cs typeface="+mn-cs"/>
            </a:rPr>
            <a:t> </a:t>
          </a: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učenje</a:t>
          </a:r>
          <a:endParaRPr lang="en-GB" sz="1300" b="1" kern="1200" dirty="0">
            <a:latin typeface="Arial" panose="020B0604020202020204"/>
            <a:ea typeface="+mn-ea"/>
            <a:cs typeface="+mn-cs"/>
          </a:endParaRPr>
        </a:p>
      </dsp:txBody>
      <dsp:txXfrm>
        <a:off x="5287076" y="3202572"/>
        <a:ext cx="1007473" cy="1007473"/>
      </dsp:txXfrm>
    </dsp:sp>
    <dsp:sp modelId="{C17DA260-5373-4AF3-8975-3F69386F7D42}">
      <dsp:nvSpPr>
        <dsp:cNvPr id="0" name=""/>
        <dsp:cNvSpPr/>
      </dsp:nvSpPr>
      <dsp:spPr>
        <a:xfrm rot="5400000">
          <a:off x="3913169" y="345555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0969116"/>
            <a:satOff val="-31955"/>
            <a:lumOff val="7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958418" y="3507195"/>
        <a:ext cx="211162" cy="290655"/>
      </dsp:txXfrm>
    </dsp:sp>
    <dsp:sp modelId="{F36DEDB7-8141-4C0E-9BEB-98ACD68A0A0E}">
      <dsp:nvSpPr>
        <dsp:cNvPr id="0" name=""/>
        <dsp:cNvSpPr/>
      </dsp:nvSpPr>
      <dsp:spPr>
        <a:xfrm>
          <a:off x="3351609" y="3990894"/>
          <a:ext cx="1424781" cy="1424781"/>
        </a:xfrm>
        <a:prstGeom prst="ellipse">
          <a:avLst/>
        </a:prstGeom>
        <a:solidFill>
          <a:schemeClr val="accent3">
            <a:hueOff val="-10969116"/>
            <a:satOff val="-31955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Obrada</a:t>
          </a:r>
          <a:r>
            <a:rPr lang="en-GB" sz="1300" b="1" kern="1200" dirty="0">
              <a:latin typeface="Arial" panose="020B0604020202020204"/>
              <a:ea typeface="+mn-ea"/>
              <a:cs typeface="+mn-cs"/>
            </a:rPr>
            <a:t> </a:t>
          </a: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prirodnog</a:t>
          </a:r>
          <a:r>
            <a:rPr lang="en-GB" sz="1300" b="1" kern="1200" dirty="0">
              <a:latin typeface="Arial" panose="020B0604020202020204"/>
              <a:ea typeface="+mn-ea"/>
              <a:cs typeface="+mn-cs"/>
            </a:rPr>
            <a:t> </a:t>
          </a: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jezika</a:t>
          </a:r>
          <a:endParaRPr lang="en-GB" sz="1300" b="1" kern="1200" dirty="0">
            <a:latin typeface="Arial" panose="020B0604020202020204"/>
            <a:ea typeface="+mn-ea"/>
            <a:cs typeface="+mn-cs"/>
          </a:endParaRPr>
        </a:p>
      </dsp:txBody>
      <dsp:txXfrm>
        <a:off x="3560263" y="4199548"/>
        <a:ext cx="1007473" cy="1007473"/>
      </dsp:txXfrm>
    </dsp:sp>
    <dsp:sp modelId="{DC542E46-AFDB-41CD-A5E2-38CB81E9B2D7}">
      <dsp:nvSpPr>
        <dsp:cNvPr id="0" name=""/>
        <dsp:cNvSpPr/>
      </dsp:nvSpPr>
      <dsp:spPr>
        <a:xfrm rot="9000000">
          <a:off x="3057156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4625488"/>
            <a:satOff val="-42607"/>
            <a:lumOff val="94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41592" y="3035600"/>
        <a:ext cx="211162" cy="290655"/>
      </dsp:txXfrm>
    </dsp:sp>
    <dsp:sp modelId="{6D5AEEFE-81F6-48B1-8FB3-42BB69557D1E}">
      <dsp:nvSpPr>
        <dsp:cNvPr id="0" name=""/>
        <dsp:cNvSpPr/>
      </dsp:nvSpPr>
      <dsp:spPr>
        <a:xfrm>
          <a:off x="1624796" y="2993918"/>
          <a:ext cx="1424781" cy="1424781"/>
        </a:xfrm>
        <a:prstGeom prst="ellipse">
          <a:avLst/>
        </a:prstGeom>
        <a:solidFill>
          <a:schemeClr val="accent3">
            <a:hueOff val="-14625488"/>
            <a:satOff val="-42607"/>
            <a:lumOff val="94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Kognitivno</a:t>
          </a:r>
          <a:r>
            <a:rPr lang="en-GB" sz="1300" b="1" kern="1200" dirty="0">
              <a:latin typeface="Arial" panose="020B0604020202020204"/>
              <a:ea typeface="+mn-ea"/>
              <a:cs typeface="+mn-cs"/>
            </a:rPr>
            <a:t> </a:t>
          </a: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računarstvo</a:t>
          </a:r>
          <a:endParaRPr lang="en-GB" sz="1300" b="1" kern="1200" dirty="0">
            <a:latin typeface="Arial" panose="020B0604020202020204"/>
            <a:ea typeface="+mn-ea"/>
            <a:cs typeface="+mn-cs"/>
          </a:endParaRPr>
        </a:p>
      </dsp:txBody>
      <dsp:txXfrm>
        <a:off x="1833450" y="3202572"/>
        <a:ext cx="1007473" cy="1007473"/>
      </dsp:txXfrm>
    </dsp:sp>
    <dsp:sp modelId="{5AA6EA15-5537-4D33-8C8E-2B94FD93D4F9}">
      <dsp:nvSpPr>
        <dsp:cNvPr id="0" name=""/>
        <dsp:cNvSpPr/>
      </dsp:nvSpPr>
      <dsp:spPr>
        <a:xfrm rot="12600000">
          <a:off x="3057156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8281860"/>
            <a:satOff val="-53259"/>
            <a:lumOff val="117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141592" y="2092411"/>
        <a:ext cx="211162" cy="290655"/>
      </dsp:txXfrm>
    </dsp:sp>
    <dsp:sp modelId="{C7D6D804-142D-4D77-8BBC-13DAB5F2CC23}">
      <dsp:nvSpPr>
        <dsp:cNvPr id="0" name=""/>
        <dsp:cNvSpPr/>
      </dsp:nvSpPr>
      <dsp:spPr>
        <a:xfrm>
          <a:off x="1624796" y="999966"/>
          <a:ext cx="1424781" cy="1424781"/>
        </a:xfrm>
        <a:prstGeom prst="ellipse">
          <a:avLst/>
        </a:prstGeom>
        <a:solidFill>
          <a:schemeClr val="accent3">
            <a:hueOff val="-18281860"/>
            <a:satOff val="-53259"/>
            <a:lumOff val="117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 err="1">
              <a:latin typeface="Arial" panose="020B0604020202020204"/>
              <a:ea typeface="+mn-ea"/>
              <a:cs typeface="+mn-cs"/>
            </a:rPr>
            <a:t>Računarski</a:t>
          </a:r>
          <a:r>
            <a:rPr lang="en-GB" sz="1300" b="1" kern="1200" dirty="0">
              <a:latin typeface="Arial" panose="020B0604020202020204"/>
              <a:ea typeface="+mn-ea"/>
              <a:cs typeface="+mn-cs"/>
            </a:rPr>
            <a:t> vid</a:t>
          </a:r>
        </a:p>
      </dsp:txBody>
      <dsp:txXfrm>
        <a:off x="1833450" y="1208620"/>
        <a:ext cx="1007473" cy="1007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247EE-8560-4447-9201-FF91A7689F70}">
      <dsp:nvSpPr>
        <dsp:cNvPr id="0" name=""/>
        <dsp:cNvSpPr/>
      </dsp:nvSpPr>
      <dsp:spPr>
        <a:xfrm>
          <a:off x="3465" y="17617"/>
          <a:ext cx="3379068" cy="691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Nadzir</a:t>
          </a:r>
          <a:r>
            <a:rPr lang="hr-BA" sz="2400" kern="1200" dirty="0"/>
            <a:t>a</a:t>
          </a:r>
          <a:r>
            <a:rPr lang="en-GB" sz="2400" kern="1200" dirty="0"/>
            <a:t>no </a:t>
          </a:r>
          <a:r>
            <a:rPr lang="en-GB" sz="2400" kern="1200" dirty="0" err="1"/>
            <a:t>učenje</a:t>
          </a:r>
          <a:endParaRPr lang="en-GB" sz="2400" kern="1200" dirty="0"/>
        </a:p>
      </dsp:txBody>
      <dsp:txXfrm>
        <a:off x="3465" y="17617"/>
        <a:ext cx="3379068" cy="691200"/>
      </dsp:txXfrm>
    </dsp:sp>
    <dsp:sp modelId="{7398D91C-3595-4EEE-8FE9-F913D0565F0C}">
      <dsp:nvSpPr>
        <dsp:cNvPr id="0" name=""/>
        <dsp:cNvSpPr/>
      </dsp:nvSpPr>
      <dsp:spPr>
        <a:xfrm>
          <a:off x="3465" y="708817"/>
          <a:ext cx="3379068" cy="274225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Učenje</a:t>
          </a:r>
          <a:r>
            <a:rPr lang="en-GB" sz="2400" kern="1200" dirty="0"/>
            <a:t> </a:t>
          </a:r>
          <a:r>
            <a:rPr lang="en-GB" sz="2400" kern="1200" dirty="0" err="1"/>
            <a:t>uz</a:t>
          </a:r>
          <a:r>
            <a:rPr lang="en-GB" sz="2400" kern="1200" dirty="0"/>
            <a:t> </a:t>
          </a:r>
          <a:r>
            <a:rPr lang="en-GB" sz="2400" kern="1200" dirty="0" err="1"/>
            <a:t>označeni</a:t>
          </a:r>
          <a:r>
            <a:rPr lang="en-GB" sz="2400" kern="1200" dirty="0"/>
            <a:t> set za </a:t>
          </a:r>
          <a:r>
            <a:rPr lang="en-GB" sz="2400" kern="1200" dirty="0" err="1"/>
            <a:t>obuku</a:t>
          </a:r>
          <a:r>
            <a:rPr lang="en-GB" sz="2400" kern="1200" dirty="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Klasifikacija</a:t>
          </a:r>
          <a:r>
            <a:rPr lang="en-GB" sz="2400" kern="1200" dirty="0"/>
            <a:t> </a:t>
          </a:r>
          <a:r>
            <a:rPr lang="en-GB" sz="2400" kern="1200" dirty="0" err="1"/>
            <a:t>slika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Spam </a:t>
          </a:r>
          <a:r>
            <a:rPr lang="en-GB" sz="2400" kern="1200" dirty="0" err="1"/>
            <a:t>detekcija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Procjena</a:t>
          </a:r>
          <a:r>
            <a:rPr lang="en-GB" sz="2400" kern="1200" dirty="0"/>
            <a:t> </a:t>
          </a:r>
          <a:r>
            <a:rPr lang="en-GB" sz="2400" kern="1200" dirty="0" err="1"/>
            <a:t>kreditnog</a:t>
          </a:r>
          <a:r>
            <a:rPr lang="en-GB" sz="2400" kern="1200" dirty="0"/>
            <a:t> </a:t>
          </a:r>
          <a:r>
            <a:rPr lang="en-GB" sz="2400" kern="1200" dirty="0" err="1"/>
            <a:t>rizika</a:t>
          </a:r>
          <a:endParaRPr lang="en-GB" sz="2400" kern="1200" dirty="0"/>
        </a:p>
      </dsp:txBody>
      <dsp:txXfrm>
        <a:off x="3465" y="708817"/>
        <a:ext cx="3379068" cy="2742255"/>
      </dsp:txXfrm>
    </dsp:sp>
    <dsp:sp modelId="{564E3EBF-EF7B-48EE-A0C1-45BB4839917C}">
      <dsp:nvSpPr>
        <dsp:cNvPr id="0" name=""/>
        <dsp:cNvSpPr/>
      </dsp:nvSpPr>
      <dsp:spPr>
        <a:xfrm>
          <a:off x="3855603" y="17617"/>
          <a:ext cx="3379068" cy="691200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Nenadzir</a:t>
          </a:r>
          <a:r>
            <a:rPr lang="hr-BA" sz="2400" kern="1200" dirty="0"/>
            <a:t>a</a:t>
          </a:r>
          <a:r>
            <a:rPr lang="en-GB" sz="2400" kern="1200" dirty="0"/>
            <a:t>no </a:t>
          </a:r>
          <a:r>
            <a:rPr lang="en-GB" sz="2400" kern="1200" dirty="0" err="1"/>
            <a:t>učenje</a:t>
          </a:r>
          <a:endParaRPr lang="en-GB" sz="2400" kern="1200" dirty="0"/>
        </a:p>
      </dsp:txBody>
      <dsp:txXfrm>
        <a:off x="3855603" y="17617"/>
        <a:ext cx="3379068" cy="691200"/>
      </dsp:txXfrm>
    </dsp:sp>
    <dsp:sp modelId="{5F2C4274-AFFD-415F-AFDC-1E9DF3435A34}">
      <dsp:nvSpPr>
        <dsp:cNvPr id="0" name=""/>
        <dsp:cNvSpPr/>
      </dsp:nvSpPr>
      <dsp:spPr>
        <a:xfrm>
          <a:off x="3855603" y="708817"/>
          <a:ext cx="3379068" cy="2742255"/>
        </a:xfrm>
        <a:prstGeom prst="rect">
          <a:avLst/>
        </a:prstGeom>
        <a:solidFill>
          <a:schemeClr val="accent5">
            <a:tint val="40000"/>
            <a:alpha val="90000"/>
            <a:hueOff val="129949"/>
            <a:satOff val="-5946"/>
            <a:lumOff val="-41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29949"/>
              <a:satOff val="-5946"/>
              <a:lumOff val="-41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Otkrivanje</a:t>
          </a:r>
          <a:r>
            <a:rPr lang="en-GB" sz="2400" kern="1200" dirty="0"/>
            <a:t> </a:t>
          </a:r>
          <a:r>
            <a:rPr lang="en-GB" sz="2400" kern="1200" dirty="0" err="1"/>
            <a:t>obrazaca</a:t>
          </a:r>
          <a:r>
            <a:rPr lang="en-GB" sz="2400" kern="1200" dirty="0"/>
            <a:t> u </a:t>
          </a:r>
          <a:r>
            <a:rPr lang="en-GB" sz="2400" kern="1200" dirty="0" err="1"/>
            <a:t>neoznačenim</a:t>
          </a:r>
          <a:r>
            <a:rPr lang="en-GB" sz="2400" kern="1200" dirty="0"/>
            <a:t> </a:t>
          </a:r>
          <a:r>
            <a:rPr lang="en-GB" sz="2400" kern="1200" dirty="0" err="1"/>
            <a:t>podacima</a:t>
          </a:r>
          <a:r>
            <a:rPr lang="en-GB" sz="2400" kern="1200" dirty="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Grupiranja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Detekcija</a:t>
          </a:r>
          <a:r>
            <a:rPr lang="en-GB" sz="2400" kern="1200" dirty="0"/>
            <a:t> </a:t>
          </a:r>
          <a:r>
            <a:rPr lang="en-GB" sz="2400" kern="1200" dirty="0" err="1"/>
            <a:t>anomalija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Preporuka </a:t>
          </a:r>
          <a:r>
            <a:rPr lang="en-GB" sz="2400" kern="1200" dirty="0" err="1"/>
            <a:t>proizvoda</a:t>
          </a:r>
          <a:endParaRPr lang="en-GB" sz="2400" kern="1200" dirty="0"/>
        </a:p>
      </dsp:txBody>
      <dsp:txXfrm>
        <a:off x="3855603" y="708817"/>
        <a:ext cx="3379068" cy="2742255"/>
      </dsp:txXfrm>
    </dsp:sp>
    <dsp:sp modelId="{A5AD061C-0A64-4855-8666-5A3A8912EE09}">
      <dsp:nvSpPr>
        <dsp:cNvPr id="0" name=""/>
        <dsp:cNvSpPr/>
      </dsp:nvSpPr>
      <dsp:spPr>
        <a:xfrm>
          <a:off x="7707741" y="17617"/>
          <a:ext cx="3379068" cy="691200"/>
        </a:xfrm>
        <a:prstGeom prst="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Pojačano</a:t>
          </a:r>
          <a:r>
            <a:rPr lang="en-GB" sz="2400" kern="1200" dirty="0"/>
            <a:t> </a:t>
          </a:r>
          <a:r>
            <a:rPr lang="en-GB" sz="2400" kern="1200" dirty="0" err="1"/>
            <a:t>učenje</a:t>
          </a:r>
          <a:endParaRPr lang="en-GB" sz="2400" kern="1200" dirty="0"/>
        </a:p>
      </dsp:txBody>
      <dsp:txXfrm>
        <a:off x="7707741" y="17617"/>
        <a:ext cx="3379068" cy="691200"/>
      </dsp:txXfrm>
    </dsp:sp>
    <dsp:sp modelId="{2C0734C7-688D-4CA3-870E-708049D092B9}">
      <dsp:nvSpPr>
        <dsp:cNvPr id="0" name=""/>
        <dsp:cNvSpPr/>
      </dsp:nvSpPr>
      <dsp:spPr>
        <a:xfrm>
          <a:off x="7707741" y="708817"/>
          <a:ext cx="3379068" cy="2742255"/>
        </a:xfrm>
        <a:prstGeom prst="rect">
          <a:avLst/>
        </a:prstGeom>
        <a:solidFill>
          <a:schemeClr val="accent5">
            <a:tint val="40000"/>
            <a:alpha val="90000"/>
            <a:hueOff val="259899"/>
            <a:satOff val="-11893"/>
            <a:lumOff val="-822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59899"/>
              <a:satOff val="-11893"/>
              <a:lumOff val="-82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Učenje</a:t>
          </a:r>
          <a:r>
            <a:rPr lang="en-GB" sz="2400" kern="1200" dirty="0"/>
            <a:t> </a:t>
          </a:r>
          <a:r>
            <a:rPr lang="en-GB" sz="2400" kern="1200" dirty="0" err="1"/>
            <a:t>zasnovano</a:t>
          </a:r>
          <a:r>
            <a:rPr lang="en-GB" sz="2400" kern="1200" dirty="0"/>
            <a:t> </a:t>
          </a:r>
          <a:r>
            <a:rPr lang="en-GB" sz="2400" kern="1200" dirty="0" err="1"/>
            <a:t>na</a:t>
          </a:r>
          <a:r>
            <a:rPr lang="en-GB" sz="2400" kern="1200" dirty="0"/>
            <a:t> </a:t>
          </a:r>
          <a:r>
            <a:rPr lang="en-GB" sz="2400" kern="1200" dirty="0" err="1"/>
            <a:t>povratnim</a:t>
          </a:r>
          <a:r>
            <a:rPr lang="en-GB" sz="2400" kern="1200" dirty="0"/>
            <a:t> </a:t>
          </a:r>
          <a:r>
            <a:rPr lang="en-GB" sz="2400" kern="1200" dirty="0" err="1"/>
            <a:t>informacijama</a:t>
          </a:r>
          <a:r>
            <a:rPr lang="en-GB" sz="2400" kern="1200" dirty="0"/>
            <a:t> </a:t>
          </a:r>
          <a:r>
            <a:rPr lang="en-GB" sz="2400" kern="1200" dirty="0" err="1"/>
            <a:t>ili</a:t>
          </a:r>
          <a:r>
            <a:rPr lang="en-GB" sz="2400" kern="1200" dirty="0"/>
            <a:t> </a:t>
          </a:r>
          <a:r>
            <a:rPr lang="en-GB" sz="2400" kern="1200" dirty="0" err="1"/>
            <a:t>nagradi</a:t>
          </a:r>
          <a:r>
            <a:rPr lang="en-GB" sz="2400" kern="1200" dirty="0"/>
            <a:t>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Igranje</a:t>
          </a:r>
          <a:r>
            <a:rPr lang="en-GB" sz="2400" kern="1200" dirty="0"/>
            <a:t> </a:t>
          </a:r>
          <a:r>
            <a:rPr lang="en-GB" sz="2400" kern="1200" dirty="0" err="1"/>
            <a:t>igara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 err="1"/>
            <a:t>Robotika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/>
            <a:t>Autonomna </a:t>
          </a:r>
          <a:r>
            <a:rPr lang="en-GB" sz="2400" kern="1200" dirty="0" err="1"/>
            <a:t>vozila</a:t>
          </a:r>
          <a:endParaRPr lang="en-GB" sz="2400" kern="1200" dirty="0"/>
        </a:p>
      </dsp:txBody>
      <dsp:txXfrm>
        <a:off x="7707741" y="708817"/>
        <a:ext cx="3379068" cy="2742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02602-09E1-4BE7-B86F-D3312AF90469}">
      <dsp:nvSpPr>
        <dsp:cNvPr id="0" name=""/>
        <dsp:cNvSpPr/>
      </dsp:nvSpPr>
      <dsp:spPr>
        <a:xfrm>
          <a:off x="1354666" y="0"/>
          <a:ext cx="5418667" cy="541866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8C4962-9F4A-4F16-8785-321EACC7FDB9}">
      <dsp:nvSpPr>
        <dsp:cNvPr id="0" name=""/>
        <dsp:cNvSpPr/>
      </dsp:nvSpPr>
      <dsp:spPr>
        <a:xfrm>
          <a:off x="1869439" y="514773"/>
          <a:ext cx="2113280" cy="21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2200" kern="1200" dirty="0"/>
            <a:t>Asistirana inteligencija</a:t>
          </a:r>
          <a:endParaRPr lang="en-US" sz="2200" kern="1200" dirty="0"/>
        </a:p>
      </dsp:txBody>
      <dsp:txXfrm>
        <a:off x="1972601" y="617935"/>
        <a:ext cx="1906956" cy="1906956"/>
      </dsp:txXfrm>
    </dsp:sp>
    <dsp:sp modelId="{E90D728F-51B2-4B58-96D2-29E2E03939E3}">
      <dsp:nvSpPr>
        <dsp:cNvPr id="0" name=""/>
        <dsp:cNvSpPr/>
      </dsp:nvSpPr>
      <dsp:spPr>
        <a:xfrm>
          <a:off x="4145280" y="514773"/>
          <a:ext cx="2113280" cy="2113280"/>
        </a:xfrm>
        <a:prstGeom prst="roundRect">
          <a:avLst/>
        </a:prstGeom>
        <a:solidFill>
          <a:schemeClr val="accent2">
            <a:hueOff val="2564293"/>
            <a:satOff val="2735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2200" kern="1200" dirty="0"/>
            <a:t>Automatizirana inteligencija</a:t>
          </a:r>
          <a:endParaRPr lang="en-US" sz="2200" kern="1200" dirty="0"/>
        </a:p>
      </dsp:txBody>
      <dsp:txXfrm>
        <a:off x="4248442" y="617935"/>
        <a:ext cx="1906956" cy="1906956"/>
      </dsp:txXfrm>
    </dsp:sp>
    <dsp:sp modelId="{D9D18076-7145-4DC9-AEB3-8ECABE8C68D5}">
      <dsp:nvSpPr>
        <dsp:cNvPr id="0" name=""/>
        <dsp:cNvSpPr/>
      </dsp:nvSpPr>
      <dsp:spPr>
        <a:xfrm>
          <a:off x="1869439" y="2790613"/>
          <a:ext cx="2113280" cy="2113280"/>
        </a:xfrm>
        <a:prstGeom prst="roundRect">
          <a:avLst/>
        </a:prstGeom>
        <a:solidFill>
          <a:schemeClr val="accent2">
            <a:hueOff val="5128586"/>
            <a:satOff val="5470"/>
            <a:lumOff val="17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2200" kern="1200" dirty="0"/>
            <a:t>Proširena (augumented) inteligencija </a:t>
          </a:r>
          <a:endParaRPr lang="en-US" sz="2200" kern="1200" dirty="0"/>
        </a:p>
      </dsp:txBody>
      <dsp:txXfrm>
        <a:off x="1972601" y="2893775"/>
        <a:ext cx="1906956" cy="1906956"/>
      </dsp:txXfrm>
    </dsp:sp>
    <dsp:sp modelId="{946BBA41-4598-4D67-B883-BB25342084AF}">
      <dsp:nvSpPr>
        <dsp:cNvPr id="0" name=""/>
        <dsp:cNvSpPr/>
      </dsp:nvSpPr>
      <dsp:spPr>
        <a:xfrm>
          <a:off x="4145280" y="2790613"/>
          <a:ext cx="2113280" cy="2113280"/>
        </a:xfrm>
        <a:prstGeom prst="roundRect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2200" kern="1200" dirty="0"/>
            <a:t>Autonomna inteligencija</a:t>
          </a:r>
          <a:endParaRPr lang="en-US" sz="2200" kern="1200" dirty="0"/>
        </a:p>
      </dsp:txBody>
      <dsp:txXfrm>
        <a:off x="4248442" y="2893775"/>
        <a:ext cx="1906956" cy="1906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76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64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83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8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15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1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71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85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2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19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CF8D9-D204-4121-8E80-66058391CD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58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CF8D9-D204-4121-8E80-66058391CD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6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80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737FC-9382-F947-AADD-FA4FB46597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356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400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2430352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2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106604"/>
            <a:ext cx="4905829" cy="396390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37372023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  <p:sldLayoutId id="214748373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f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485775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 err="1"/>
              <a:t>Umjetna</a:t>
            </a:r>
            <a:r>
              <a:rPr lang="en-US" dirty="0"/>
              <a:t> </a:t>
            </a:r>
            <a:r>
              <a:rPr lang="en-US" dirty="0" err="1"/>
              <a:t>inteligencija</a:t>
            </a:r>
            <a:r>
              <a:rPr lang="en-US" dirty="0"/>
              <a:t> u </a:t>
            </a:r>
            <a:r>
              <a:rPr lang="en-US" dirty="0" err="1"/>
              <a:t>projektnom</a:t>
            </a:r>
            <a:r>
              <a:rPr lang="en-US" dirty="0"/>
              <a:t> </a:t>
            </a:r>
            <a:r>
              <a:rPr lang="en-US" dirty="0" err="1"/>
              <a:t>menad</a:t>
            </a:r>
            <a:r>
              <a:rPr lang="bs-Latn-BA" dirty="0"/>
              <a:t>žmentu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2987116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Dr.sc. </a:t>
            </a:r>
            <a:r>
              <a:rPr lang="hr-BA" dirty="0"/>
              <a:t>Jasna Pleho</a:t>
            </a:r>
          </a:p>
          <a:p>
            <a:r>
              <a:rPr lang="hr-BA" dirty="0"/>
              <a:t>Elvir </a:t>
            </a:r>
            <a:r>
              <a:rPr lang="hr-BA" dirty="0" err="1"/>
              <a:t>Ćesko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69" y="237864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600" dirty="0" err="1"/>
              <a:t>Koje</a:t>
            </a:r>
            <a:r>
              <a:rPr lang="en-US" sz="6600" dirty="0"/>
              <a:t> </a:t>
            </a:r>
            <a:r>
              <a:rPr lang="en-US" sz="6600" dirty="0" err="1"/>
              <a:t>sve</a:t>
            </a:r>
            <a:r>
              <a:rPr lang="en-US" sz="6600" dirty="0"/>
              <a:t> </a:t>
            </a:r>
            <a:r>
              <a:rPr lang="en-US" sz="6600" dirty="0" err="1"/>
              <a:t>zadatke</a:t>
            </a:r>
            <a:r>
              <a:rPr lang="en-US" sz="6600" dirty="0"/>
              <a:t> </a:t>
            </a:r>
            <a:r>
              <a:rPr lang="en-US" sz="6600" dirty="0" err="1"/>
              <a:t>obavlja</a:t>
            </a:r>
            <a:r>
              <a:rPr lang="en-US" sz="6600" dirty="0"/>
              <a:t> </a:t>
            </a:r>
            <a:r>
              <a:rPr lang="hr-BA" sz="6600" dirty="0"/>
              <a:t>PM</a:t>
            </a:r>
            <a:r>
              <a:rPr lang="en-US" sz="66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4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F33F8E7-835B-A375-08E8-63C9F1584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4059" y="323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A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5931A6-21A4-27BF-C294-90714C588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A"/>
          </a:p>
        </p:txBody>
      </p:sp>
      <p:pic>
        <p:nvPicPr>
          <p:cNvPr id="5124" name="Picture 4" descr="Tng-data GIFs - Get the best GIF on GIPHY">
            <a:extLst>
              <a:ext uri="{FF2B5EF4-FFF2-40B4-BE49-F238E27FC236}">
                <a16:creationId xmlns:a16="http://schemas.microsoft.com/office/drawing/2014/main" id="{8859D9CE-D492-277F-CFCD-6B162143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0" y="4196556"/>
            <a:ext cx="31115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1754F36-F53A-21F6-22B7-29CDAB331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57311"/>
              </p:ext>
            </p:extLst>
          </p:nvPr>
        </p:nvGraphicFramePr>
        <p:xfrm>
          <a:off x="999744" y="842236"/>
          <a:ext cx="10192512" cy="3235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7504">
                  <a:extLst>
                    <a:ext uri="{9D8B030D-6E8A-4147-A177-3AD203B41FA5}">
                      <a16:colId xmlns:a16="http://schemas.microsoft.com/office/drawing/2014/main" val="2749860540"/>
                    </a:ext>
                  </a:extLst>
                </a:gridCol>
                <a:gridCol w="3397504">
                  <a:extLst>
                    <a:ext uri="{9D8B030D-6E8A-4147-A177-3AD203B41FA5}">
                      <a16:colId xmlns:a16="http://schemas.microsoft.com/office/drawing/2014/main" val="1013397129"/>
                    </a:ext>
                  </a:extLst>
                </a:gridCol>
                <a:gridCol w="3397504">
                  <a:extLst>
                    <a:ext uri="{9D8B030D-6E8A-4147-A177-3AD203B41FA5}">
                      <a16:colId xmlns:a16="http://schemas.microsoft.com/office/drawing/2014/main" val="356389028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BA" dirty="0"/>
                        <a:t>DOMAINS ALIGNED TO REAL-LIFE PRACTICES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1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-342900" algn="l" defTabSz="914400" rtl="0" eaLnBrk="1" latinLnBrk="0" hangingPunct="1">
                        <a:buAutoNum type="arabicPeriod"/>
                      </a:pPr>
                      <a:r>
                        <a:rPr lang="en-BA" sz="1800" kern="1200" dirty="0">
                          <a:solidFill>
                            <a:schemeClr val="tx1"/>
                          </a:solidFill>
                        </a:rPr>
                        <a:t>People</a:t>
                      </a:r>
                      <a:endParaRPr lang="en-BA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BA" sz="1800" kern="1200" dirty="0">
                          <a:solidFill>
                            <a:schemeClr val="tx1"/>
                          </a:solidFill>
                        </a:rPr>
                        <a:t>2. Process</a:t>
                      </a:r>
                      <a:endParaRPr lang="en-BA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3. Business Environment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572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Managing Conflict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Managing Budget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Managing Compliance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006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Leading a Team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Managing Schedule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Delivering Project Benefits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567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Team Building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Managing Procurement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Evaluate changes for impact on scope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48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Collaboration</a:t>
                      </a:r>
                      <a:endParaRPr lang="en-B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Managing Scope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Support Organizational Change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56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Mentor relevant stakeholders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Establish Project Governance 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B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9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BA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Ensure Knowledge Transfer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B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9587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812C116-F398-CC59-19BA-00854029C0C1}"/>
              </a:ext>
            </a:extLst>
          </p:cNvPr>
          <p:cNvSpPr txBox="1"/>
          <p:nvPr/>
        </p:nvSpPr>
        <p:spPr>
          <a:xfrm>
            <a:off x="999744" y="236452"/>
            <a:ext cx="10192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A" dirty="0"/>
              <a:t>DOMAINS ALIGNED TO REAL-LIFE PRACTICES</a:t>
            </a:r>
          </a:p>
        </p:txBody>
      </p:sp>
    </p:spTree>
    <p:extLst>
      <p:ext uri="{BB962C8B-B14F-4D97-AF65-F5344CB8AC3E}">
        <p14:creationId xmlns:p14="http://schemas.microsoft.com/office/powerpoint/2010/main" val="1595338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25" y="1410981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600" dirty="0"/>
              <a:t>Koji </a:t>
            </a:r>
            <a:r>
              <a:rPr lang="en-US" sz="6600" dirty="0" err="1"/>
              <a:t>su</a:t>
            </a:r>
            <a:r>
              <a:rPr lang="en-US" sz="6600" dirty="0"/>
              <a:t> AI </a:t>
            </a:r>
            <a:r>
              <a:rPr lang="en-US" sz="6600" dirty="0" err="1"/>
              <a:t>alati</a:t>
            </a:r>
            <a:r>
              <a:rPr lang="en-US" sz="6600" dirty="0"/>
              <a:t> </a:t>
            </a:r>
            <a:r>
              <a:rPr lang="en-US" sz="6600" dirty="0" err="1"/>
              <a:t>sada</a:t>
            </a:r>
            <a:r>
              <a:rPr lang="en-US" sz="6600" dirty="0"/>
              <a:t> </a:t>
            </a:r>
            <a:r>
              <a:rPr lang="en-US" sz="6600" dirty="0" err="1"/>
              <a:t>dostupni</a:t>
            </a:r>
            <a:r>
              <a:rPr lang="en-US" sz="66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6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0795" y="864743"/>
            <a:ext cx="3897933" cy="471920"/>
          </a:xfrm>
        </p:spPr>
        <p:txBody>
          <a:bodyPr/>
          <a:lstStyle/>
          <a:p>
            <a:pPr algn="ctr"/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Kratkoročno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 (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narednih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 5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godina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GB" sz="1800" b="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28113" y="3803734"/>
            <a:ext cx="3239910" cy="2087999"/>
          </a:xfrm>
        </p:spPr>
        <p:txBody>
          <a:bodyPr/>
          <a:lstStyle/>
          <a:p>
            <a:pPr algn="ctr"/>
            <a:r>
              <a:rPr lang="en-US" sz="180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Alati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za </a:t>
            </a:r>
            <a:r>
              <a:rPr lang="en-US" sz="180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složene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zadatke</a:t>
            </a:r>
            <a:endParaRPr lang="en-US" sz="180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800" b="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Planiranje</a:t>
            </a:r>
            <a:r>
              <a:rPr lang="en-US" sz="1800" b="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projekta</a:t>
            </a:r>
            <a:r>
              <a:rPr lang="en-US" sz="1800" b="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US" sz="1800" b="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Izvođenje</a:t>
            </a:r>
            <a:r>
              <a:rPr lang="en-US" sz="1800" b="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projekta</a:t>
            </a:r>
            <a:r>
              <a:rPr lang="en-US" sz="1800" b="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US" sz="1800" b="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194" name="Picture 2" descr="Enhance - Free technology icons">
            <a:extLst>
              <a:ext uri="{FF2B5EF4-FFF2-40B4-BE49-F238E27FC236}">
                <a16:creationId xmlns:a16="http://schemas.microsoft.com/office/drawing/2014/main" id="{CA9683BC-46C6-D842-2C3A-FA4FCEA77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819" y="1336663"/>
            <a:ext cx="2088000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42">
            <a:extLst>
              <a:ext uri="{FF2B5EF4-FFF2-40B4-BE49-F238E27FC236}">
                <a16:creationId xmlns:a16="http://schemas.microsoft.com/office/drawing/2014/main" id="{9AAFE4B9-34EF-A1BE-86D7-6C54E15941AD}"/>
              </a:ext>
            </a:extLst>
          </p:cNvPr>
          <p:cNvSpPr txBox="1">
            <a:spLocks/>
          </p:cNvSpPr>
          <p:nvPr/>
        </p:nvSpPr>
        <p:spPr>
          <a:xfrm>
            <a:off x="1304202" y="3798401"/>
            <a:ext cx="3751120" cy="233674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Poboljšani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alati</a:t>
            </a:r>
            <a:endParaRPr lang="en-GB" sz="180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  <a:p>
            <a:pPr algn="ctr"/>
            <a:r>
              <a:rPr lang="en-GB" sz="1800" b="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Zakazivanje</a:t>
            </a:r>
            <a:r>
              <a:rPr lang="en-GB" sz="1800" b="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GB" sz="1800" b="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sastanaka</a:t>
            </a:r>
            <a:endParaRPr lang="en-GB" sz="1800" b="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  <a:p>
            <a:pPr algn="ctr"/>
            <a:r>
              <a:rPr lang="en-GB" sz="1800" b="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Predviđanje</a:t>
            </a:r>
            <a:r>
              <a:rPr lang="en-GB" sz="1800" b="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GB" sz="1800" b="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rizika</a:t>
            </a:r>
            <a:endParaRPr lang="en-GB" sz="1800" b="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  <a:p>
            <a:pPr algn="ctr"/>
            <a:r>
              <a:rPr lang="en-GB" sz="1800" b="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Alokacija</a:t>
            </a:r>
            <a:r>
              <a:rPr lang="en-GB" sz="1800" b="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GB" sz="1800" b="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resursa</a:t>
            </a:r>
            <a:endParaRPr lang="en-GB" sz="1800" b="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312436FA-7948-20CF-C088-9BD469CA90E7}"/>
              </a:ext>
            </a:extLst>
          </p:cNvPr>
          <p:cNvSpPr txBox="1">
            <a:spLocks/>
          </p:cNvSpPr>
          <p:nvPr/>
        </p:nvSpPr>
        <p:spPr>
          <a:xfrm>
            <a:off x="6699102" y="864743"/>
            <a:ext cx="3897933" cy="471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Dugoročno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 (5 + </a:t>
            </a:r>
            <a:r>
              <a:rPr lang="en-GB" sz="1800" dirty="0" err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godina</a:t>
            </a:r>
            <a:r>
              <a:rPr lang="en-GB" sz="18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)</a:t>
            </a:r>
            <a:endParaRPr lang="en-GB" sz="1800" b="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>
                  <a:lumMod val="95000"/>
                </a:schemeClr>
              </a:solidFill>
              <a:latin typeface="Segoe UI" panose="020B0502040204020203" pitchFamily="34" charset="0"/>
            </a:endParaRPr>
          </a:p>
        </p:txBody>
      </p:sp>
      <p:pic>
        <p:nvPicPr>
          <p:cNvPr id="8196" name="Picture 4" descr="Software development - Free user icons">
            <a:extLst>
              <a:ext uri="{FF2B5EF4-FFF2-40B4-BE49-F238E27FC236}">
                <a16:creationId xmlns:a16="http://schemas.microsoft.com/office/drawing/2014/main" id="{CC0FCD13-619F-1CDD-E401-574190E1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068" y="1336663"/>
            <a:ext cx="2088000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4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F33F8E7-835B-A375-08E8-63C9F1584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4059" y="323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A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5931A6-21A4-27BF-C294-90714C588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A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6DB8FFE-CDB7-0DFE-6652-B684F5B59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765865"/>
              </p:ext>
            </p:extLst>
          </p:nvPr>
        </p:nvGraphicFramePr>
        <p:xfrm>
          <a:off x="1097692" y="1063970"/>
          <a:ext cx="9996615" cy="43988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32205">
                  <a:extLst>
                    <a:ext uri="{9D8B030D-6E8A-4147-A177-3AD203B41FA5}">
                      <a16:colId xmlns:a16="http://schemas.microsoft.com/office/drawing/2014/main" val="3629442091"/>
                    </a:ext>
                  </a:extLst>
                </a:gridCol>
                <a:gridCol w="3332205">
                  <a:extLst>
                    <a:ext uri="{9D8B030D-6E8A-4147-A177-3AD203B41FA5}">
                      <a16:colId xmlns:a16="http://schemas.microsoft.com/office/drawing/2014/main" val="118578022"/>
                    </a:ext>
                  </a:extLst>
                </a:gridCol>
                <a:gridCol w="3332205">
                  <a:extLst>
                    <a:ext uri="{9D8B030D-6E8A-4147-A177-3AD203B41FA5}">
                      <a16:colId xmlns:a16="http://schemas.microsoft.com/office/drawing/2014/main" val="3825508801"/>
                    </a:ext>
                  </a:extLst>
                </a:gridCol>
              </a:tblGrid>
              <a:tr h="7255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Collaboration and Communication: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Project Planning and Management:</a:t>
                      </a:r>
                      <a:endParaRPr lang="en-B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/>
                        <a:t>Predictive Analytics and Reporting:</a:t>
                      </a:r>
                      <a:endParaRPr lang="en-BA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06471"/>
                  </a:ext>
                </a:extLst>
              </a:tr>
              <a:tr h="6122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Slack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ClickUp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 Wrike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975520"/>
                  </a:ext>
                </a:extLst>
              </a:tr>
              <a:tr h="612224"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MS Teams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Monday.com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 LiquidPlanner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496932"/>
                  </a:ext>
                </a:extLst>
              </a:tr>
              <a:tr h="612224">
                <a:tc>
                  <a:txBody>
                    <a:bodyPr/>
                    <a:lstStyle/>
                    <a:p>
                      <a:r>
                        <a:rPr lang="en-BA" sz="1600" dirty="0">
                          <a:solidFill>
                            <a:schemeClr val="tx1"/>
                          </a:solidFill>
                        </a:rPr>
                        <a:t>            </a:t>
                      </a:r>
                      <a:r>
                        <a:rPr lang="en-BA" sz="1600" b="1" dirty="0">
                          <a:solidFill>
                            <a:schemeClr val="tx1"/>
                          </a:solidFill>
                        </a:rPr>
                        <a:t>Jira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Trello    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 Zoho Projects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011857"/>
                  </a:ext>
                </a:extLst>
              </a:tr>
              <a:tr h="612224"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Confluence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Asana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 Scoro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283231"/>
                  </a:ext>
                </a:extLst>
              </a:tr>
              <a:tr h="612224"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Teamwork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Smartsheet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 Clarizen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26903"/>
                  </a:ext>
                </a:extLst>
              </a:tr>
              <a:tr h="612224">
                <a:tc>
                  <a:txBody>
                    <a:bodyPr/>
                    <a:lstStyle/>
                    <a:p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Basecamp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BA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A" dirty="0">
                          <a:solidFill>
                            <a:schemeClr val="tx1"/>
                          </a:solidFill>
                        </a:rPr>
                        <a:t>            Proggio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557297"/>
                  </a:ext>
                </a:extLst>
              </a:tr>
            </a:tbl>
          </a:graphicData>
        </a:graphic>
      </p:graphicFrame>
      <p:pic>
        <p:nvPicPr>
          <p:cNvPr id="7190" name="Picture 22" descr="monday.com project management integration with DAM">
            <a:extLst>
              <a:ext uri="{FF2B5EF4-FFF2-40B4-BE49-F238E27FC236}">
                <a16:creationId xmlns:a16="http://schemas.microsoft.com/office/drawing/2014/main" id="{EAB157FE-BE54-B21F-2A2A-1F04B3A3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13" y="242231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Trello icon icon">
            <a:extLst>
              <a:ext uri="{FF2B5EF4-FFF2-40B4-BE49-F238E27FC236}">
                <a16:creationId xmlns:a16="http://schemas.microsoft.com/office/drawing/2014/main" id="{7F1553E2-9058-3441-801B-EFCA87ED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13" y="306897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Asana orange logo thumbnail transparent PNG - StickPNG">
            <a:extLst>
              <a:ext uri="{FF2B5EF4-FFF2-40B4-BE49-F238E27FC236}">
                <a16:creationId xmlns:a16="http://schemas.microsoft.com/office/drawing/2014/main" id="{F3F23015-AA47-67F0-7530-2B71EE59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13" y="366710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7434A9-5338-29BF-1F56-6C1E41F5A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999" y="4893111"/>
            <a:ext cx="1500000" cy="540000"/>
          </a:xfrm>
          <a:prstGeom prst="rect">
            <a:avLst/>
          </a:prstGeom>
        </p:spPr>
      </p:pic>
      <p:pic>
        <p:nvPicPr>
          <p:cNvPr id="1026" name="Picture 2" descr="ClickUp - Crunchbase Company Profile &amp; Funding">
            <a:extLst>
              <a:ext uri="{FF2B5EF4-FFF2-40B4-BE49-F238E27FC236}">
                <a16:creationId xmlns:a16="http://schemas.microsoft.com/office/drawing/2014/main" id="{1D38EFB4-9361-B478-05F1-A012F8214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13" y="181871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sheet - Crunchbase Company Profile &amp; Funding">
            <a:extLst>
              <a:ext uri="{FF2B5EF4-FFF2-40B4-BE49-F238E27FC236}">
                <a16:creationId xmlns:a16="http://schemas.microsoft.com/office/drawing/2014/main" id="{BD9A89DF-F95D-5356-77EB-A7738788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06" y="4294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lack&quot; Icon - Download for free – Iconduck">
            <a:extLst>
              <a:ext uri="{FF2B5EF4-FFF2-40B4-BE49-F238E27FC236}">
                <a16:creationId xmlns:a16="http://schemas.microsoft.com/office/drawing/2014/main" id="{24435DAE-A55C-12D2-A6B4-0EFC0CAB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99" y="181871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-Teams-logo – Technology@Wooster">
            <a:extLst>
              <a:ext uri="{FF2B5EF4-FFF2-40B4-BE49-F238E27FC236}">
                <a16:creationId xmlns:a16="http://schemas.microsoft.com/office/drawing/2014/main" id="{B36277DA-ED60-40EC-A977-2C48EA6B0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99" y="242231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tlassian jira logo - Social media &amp; Logos Icons">
            <a:extLst>
              <a:ext uri="{FF2B5EF4-FFF2-40B4-BE49-F238E27FC236}">
                <a16:creationId xmlns:a16="http://schemas.microsoft.com/office/drawing/2014/main" id="{6B1D1169-6DF4-F4E0-12D9-50F4D3DE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99" y="305102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nfluence round icon transparent PNG - StickPNG">
            <a:extLst>
              <a:ext uri="{FF2B5EF4-FFF2-40B4-BE49-F238E27FC236}">
                <a16:creationId xmlns:a16="http://schemas.microsoft.com/office/drawing/2014/main" id="{B7D42CEB-6D0F-0889-558D-4913787B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99" y="366232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amwork (project management) - Wikipedia">
            <a:extLst>
              <a:ext uri="{FF2B5EF4-FFF2-40B4-BE49-F238E27FC236}">
                <a16:creationId xmlns:a16="http://schemas.microsoft.com/office/drawing/2014/main" id="{62AAAF27-5D33-EB93-15CB-FD7B6814F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99" y="42736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asecamp - Project Management - Apps on Google Play">
            <a:extLst>
              <a:ext uri="{FF2B5EF4-FFF2-40B4-BE49-F238E27FC236}">
                <a16:creationId xmlns:a16="http://schemas.microsoft.com/office/drawing/2014/main" id="{C5BE1E8A-7E82-4AE2-C721-F8D6F0EDB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24" y="4876026"/>
            <a:ext cx="57375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Wrike - ERP Suggest">
            <a:extLst>
              <a:ext uri="{FF2B5EF4-FFF2-40B4-BE49-F238E27FC236}">
                <a16:creationId xmlns:a16="http://schemas.microsoft.com/office/drawing/2014/main" id="{05775F61-90E5-F92A-F1BB-B37F271D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027" y="181871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iquidPlanner">
            <a:extLst>
              <a:ext uri="{FF2B5EF4-FFF2-40B4-BE49-F238E27FC236}">
                <a16:creationId xmlns:a16="http://schemas.microsoft.com/office/drawing/2014/main" id="{341E2B2F-6A56-9D7E-21D9-39043003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027" y="242231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Zoho Projects - The Workflow Academy">
            <a:extLst>
              <a:ext uri="{FF2B5EF4-FFF2-40B4-BE49-F238E27FC236}">
                <a16:creationId xmlns:a16="http://schemas.microsoft.com/office/drawing/2014/main" id="{CC7FEDFD-8F54-24E8-2162-75CB3ADA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027" y="3057045"/>
            <a:ext cx="534152" cy="5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coro">
            <a:extLst>
              <a:ext uri="{FF2B5EF4-FFF2-40B4-BE49-F238E27FC236}">
                <a16:creationId xmlns:a16="http://schemas.microsoft.com/office/drawing/2014/main" id="{BCC30A1E-736A-28A5-74E5-472AE7F9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027" y="365984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nd the right app | Microsoft AppSource">
            <a:extLst>
              <a:ext uri="{FF2B5EF4-FFF2-40B4-BE49-F238E27FC236}">
                <a16:creationId xmlns:a16="http://schemas.microsoft.com/office/drawing/2014/main" id="{0EED2F81-9A64-5937-1556-F33315494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013" y="428872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roggio - Desktop App for Mac, Windows (PC), Linux - WebCatalog">
            <a:extLst>
              <a:ext uri="{FF2B5EF4-FFF2-40B4-BE49-F238E27FC236}">
                <a16:creationId xmlns:a16="http://schemas.microsoft.com/office/drawing/2014/main" id="{62020DFF-82B5-8CB5-603E-32736239B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013" y="487602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905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69" y="2378647"/>
            <a:ext cx="5437187" cy="298623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sz="6600" dirty="0" err="1"/>
              <a:t>Što</a:t>
            </a:r>
            <a:r>
              <a:rPr lang="en-US" sz="6600" dirty="0"/>
              <a:t> se </a:t>
            </a:r>
            <a:r>
              <a:rPr lang="en-US" sz="6600" dirty="0" err="1"/>
              <a:t>može</a:t>
            </a:r>
            <a:r>
              <a:rPr lang="en-US" sz="6600" dirty="0"/>
              <a:t> </a:t>
            </a:r>
            <a:r>
              <a:rPr lang="en-US" sz="6600" dirty="0" err="1"/>
              <a:t>automatizirati</a:t>
            </a:r>
            <a:r>
              <a:rPr lang="en-US" sz="6600" dirty="0"/>
              <a:t> s </a:t>
            </a:r>
            <a:r>
              <a:rPr lang="en-US" sz="6600" dirty="0" err="1"/>
              <a:t>postojećim</a:t>
            </a:r>
            <a:r>
              <a:rPr lang="en-US" sz="6600" dirty="0"/>
              <a:t> </a:t>
            </a:r>
            <a:r>
              <a:rPr lang="en-US" sz="6600" dirty="0" err="1"/>
              <a:t>alatima</a:t>
            </a:r>
            <a:r>
              <a:rPr lang="en-US" sz="66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09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966130"/>
              </p:ext>
            </p:extLst>
          </p:nvPr>
        </p:nvGraphicFramePr>
        <p:xfrm>
          <a:off x="550863" y="304800"/>
          <a:ext cx="10907359" cy="50668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907359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</a:tblGrid>
              <a:tr h="804596">
                <a:tc>
                  <a:txBody>
                    <a:bodyPr/>
                    <a:lstStyle/>
                    <a:p>
                      <a:pPr algn="ctr"/>
                      <a:r>
                        <a:rPr lang="hr-BA" dirty="0"/>
                        <a:t>ŠTA MOŽE DA SE AUTOMATIZIRA (I VEĆ POPRILIČNO KORISTIMO)</a:t>
                      </a:r>
                      <a:endParaRPr 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1043909">
                <a:tc>
                  <a:txBody>
                    <a:bodyPr/>
                    <a:lstStyle/>
                    <a:p>
                      <a:pPr marL="514350" indent="-514350" algn="l">
                        <a:buFont typeface="Arial" panose="020B0604020202020204" pitchFamily="34" charset="0"/>
                        <a:buChar char="•"/>
                      </a:pPr>
                      <a:r>
                        <a:rPr lang="hr-BA" sz="3200" dirty="0">
                          <a:solidFill>
                            <a:schemeClr val="tx1"/>
                          </a:solidFill>
                        </a:rPr>
                        <a:t>Zakazivanje i dodjela zadataka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804596">
                <a:tc>
                  <a:txBody>
                    <a:bodyPr/>
                    <a:lstStyle/>
                    <a:p>
                      <a:pPr marL="514350" indent="-514350" algn="l">
                        <a:buFont typeface="Arial" panose="020B0604020202020204" pitchFamily="34" charset="0"/>
                        <a:buChar char="•"/>
                      </a:pPr>
                      <a:r>
                        <a:rPr lang="hr-BA" sz="3200" dirty="0">
                          <a:solidFill>
                            <a:schemeClr val="tx1"/>
                          </a:solidFill>
                        </a:rPr>
                        <a:t>Praćenje vremena i izvještavanje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804596">
                <a:tc>
                  <a:txBody>
                    <a:bodyPr/>
                    <a:lstStyle/>
                    <a:p>
                      <a:pPr marL="514350" indent="-514350" algn="l">
                        <a:buFont typeface="Arial" panose="020B0604020202020204" pitchFamily="34" charset="0"/>
                        <a:buChar char="•"/>
                      </a:pPr>
                      <a:r>
                        <a:rPr lang="hr-BA" sz="3200" dirty="0">
                          <a:solidFill>
                            <a:schemeClr val="tx1"/>
                          </a:solidFill>
                        </a:rPr>
                        <a:t>Komunikacija i saradnja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  <a:tr h="804596">
                <a:tc>
                  <a:txBody>
                    <a:bodyPr/>
                    <a:lstStyle/>
                    <a:p>
                      <a:pPr marL="514350" indent="-514350" algn="l">
                        <a:buFont typeface="Arial" panose="020B0604020202020204" pitchFamily="34" charset="0"/>
                        <a:buChar char="•"/>
                      </a:pPr>
                      <a:r>
                        <a:rPr lang="hr-BA" sz="3200" dirty="0">
                          <a:solidFill>
                            <a:schemeClr val="tx1"/>
                          </a:solidFill>
                        </a:rPr>
                        <a:t>Raspodjela resursa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69701"/>
                  </a:ext>
                </a:extLst>
              </a:tr>
              <a:tr h="804596">
                <a:tc>
                  <a:txBody>
                    <a:bodyPr/>
                    <a:lstStyle/>
                    <a:p>
                      <a:pPr marL="514350" indent="-514350" algn="l">
                        <a:buFont typeface="Arial" panose="020B0604020202020204" pitchFamily="34" charset="0"/>
                        <a:buChar char="•"/>
                      </a:pPr>
                      <a:r>
                        <a:rPr lang="hr-BA" sz="3200" dirty="0">
                          <a:solidFill>
                            <a:schemeClr val="tx1"/>
                          </a:solidFill>
                        </a:rPr>
                        <a:t>Praćenje budžeta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352585"/>
                  </a:ext>
                </a:extLst>
              </a:tr>
            </a:tbl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0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0782"/>
            <a:ext cx="121920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69" y="2378647"/>
            <a:ext cx="5437187" cy="298623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sz="6600" dirty="0" err="1"/>
              <a:t>Koje</a:t>
            </a:r>
            <a:r>
              <a:rPr lang="en-US" sz="6600" dirty="0"/>
              <a:t> </a:t>
            </a:r>
            <a:r>
              <a:rPr lang="en-US" sz="6600" dirty="0" err="1"/>
              <a:t>su</a:t>
            </a:r>
            <a:r>
              <a:rPr lang="en-US" sz="6600" dirty="0"/>
              <a:t> </a:t>
            </a:r>
            <a:r>
              <a:rPr lang="en-US" sz="6600" dirty="0" err="1"/>
              <a:t>implikacije</a:t>
            </a:r>
            <a:r>
              <a:rPr lang="en-US" sz="6600" dirty="0"/>
              <a:t> za </a:t>
            </a:r>
            <a:r>
              <a:rPr lang="en-US" sz="6600" dirty="0" err="1"/>
              <a:t>profesiju</a:t>
            </a:r>
            <a:r>
              <a:rPr lang="en-US" sz="6600" dirty="0"/>
              <a:t> </a:t>
            </a:r>
            <a:r>
              <a:rPr lang="bs-Latn-BA" sz="6600" dirty="0"/>
              <a:t>projektnih menadžera?</a:t>
            </a:r>
            <a:endParaRPr lang="en-US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36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0117" y="3781424"/>
            <a:ext cx="2247077" cy="1140531"/>
          </a:xfrm>
        </p:spPr>
        <p:txBody>
          <a:bodyPr/>
          <a:lstStyle/>
          <a:p>
            <a:pPr algn="ctr"/>
            <a:r>
              <a:rPr lang="hr-BA" sz="1800" dirty="0">
                <a:solidFill>
                  <a:schemeClr val="tx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Automatizacija rutinskih zadataka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9151" y="3781425"/>
            <a:ext cx="2449016" cy="1695058"/>
          </a:xfrm>
        </p:spPr>
        <p:txBody>
          <a:bodyPr/>
          <a:lstStyle/>
          <a:p>
            <a:pPr algn="ctr"/>
            <a:r>
              <a:rPr lang="hr-BA" sz="1800" dirty="0" err="1">
                <a:solidFill>
                  <a:schemeClr val="tx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Unapr</a:t>
            </a:r>
            <a:r>
              <a:rPr lang="en-US" sz="1800" dirty="0" err="1">
                <a:solidFill>
                  <a:schemeClr val="tx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ij</a:t>
            </a:r>
            <a:r>
              <a:rPr lang="hr-BA" sz="1800" dirty="0" err="1">
                <a:solidFill>
                  <a:schemeClr val="tx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eđena</a:t>
            </a:r>
            <a:r>
              <a:rPr lang="hr-BA" sz="1800" dirty="0">
                <a:solidFill>
                  <a:schemeClr val="tx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analitika i predviđanje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2743" y="3781424"/>
            <a:ext cx="2018413" cy="1343731"/>
          </a:xfrm>
        </p:spPr>
        <p:txBody>
          <a:bodyPr/>
          <a:lstStyle/>
          <a:p>
            <a:pPr algn="ctr"/>
            <a:r>
              <a:rPr lang="hr-BA" sz="1800" dirty="0">
                <a:solidFill>
                  <a:schemeClr val="tx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Povećana efikasnost i produktivnost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33112" y="3781425"/>
            <a:ext cx="1918770" cy="1343730"/>
          </a:xfrm>
        </p:spPr>
        <p:txBody>
          <a:bodyPr/>
          <a:lstStyle/>
          <a:p>
            <a:pPr algn="ctr"/>
            <a:r>
              <a:rPr lang="hr-BA" sz="1800" dirty="0">
                <a:solidFill>
                  <a:schemeClr val="tx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Promjena uloge projektnog menadžera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 descr="U Hrvatskoj do 2035. stotine tisuća bez posla zbog robotike | Express">
            <a:extLst>
              <a:ext uri="{FF2B5EF4-FFF2-40B4-BE49-F238E27FC236}">
                <a16:creationId xmlns:a16="http://schemas.microsoft.com/office/drawing/2014/main" id="{1A93AE79-283F-3AF4-82D6-18419FE2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58" y="1673732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6947E-146E-F643-7DCA-4FABF5748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316" y="1702503"/>
            <a:ext cx="2609851" cy="1695058"/>
          </a:xfrm>
          <a:prstGeom prst="rect">
            <a:avLst/>
          </a:prstGeom>
        </p:spPr>
      </p:pic>
      <p:pic>
        <p:nvPicPr>
          <p:cNvPr id="1028" name="Picture 4" descr="Understanding Boiler Efficiency | Laars">
            <a:extLst>
              <a:ext uri="{FF2B5EF4-FFF2-40B4-BE49-F238E27FC236}">
                <a16:creationId xmlns:a16="http://schemas.microsoft.com/office/drawing/2014/main" id="{04A516A4-4712-2DA9-C458-F904CA26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99" y="1162756"/>
            <a:ext cx="2254956" cy="27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les and Responsibilities of Project Manager in Construction">
            <a:extLst>
              <a:ext uri="{FF2B5EF4-FFF2-40B4-BE49-F238E27FC236}">
                <a16:creationId xmlns:a16="http://schemas.microsoft.com/office/drawing/2014/main" id="{DBD44C73-E5FE-DD2D-BF93-494CD1B1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516" y="1828800"/>
            <a:ext cx="2460272" cy="15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86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69" y="237864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600" dirty="0" err="1"/>
              <a:t>Zaključak</a:t>
            </a:r>
            <a:r>
              <a:rPr lang="en-US" sz="6600" dirty="0"/>
              <a:t>: AI </a:t>
            </a:r>
            <a:r>
              <a:rPr lang="hr-BA" sz="6600" dirty="0"/>
              <a:t>vs.</a:t>
            </a:r>
            <a:r>
              <a:rPr lang="en-US" sz="6600" dirty="0"/>
              <a:t> </a:t>
            </a:r>
            <a:r>
              <a:rPr lang="hr-BA" sz="6600" dirty="0"/>
              <a:t>čovjek</a:t>
            </a:r>
            <a:endParaRPr lang="en-US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0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1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78" name="Rectangle 2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952950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1600" b="1" dirty="0" err="1"/>
              <a:t>Uvod</a:t>
            </a:r>
            <a:r>
              <a:rPr lang="en-US" sz="1600" b="1" dirty="0"/>
              <a:t>: </a:t>
            </a:r>
            <a:r>
              <a:rPr lang="en-US" sz="1600" b="1" dirty="0" err="1"/>
              <a:t>Šta</a:t>
            </a:r>
            <a:r>
              <a:rPr lang="en-US" sz="1600" b="1" dirty="0"/>
              <a:t> je </a:t>
            </a:r>
            <a:r>
              <a:rPr lang="en-US" sz="1600" b="1" dirty="0" err="1"/>
              <a:t>umjetna</a:t>
            </a:r>
            <a:r>
              <a:rPr lang="en-US" sz="1600" b="1" dirty="0"/>
              <a:t> </a:t>
            </a:r>
            <a:r>
              <a:rPr lang="en-US" sz="1600" b="1" dirty="0" err="1"/>
              <a:t>inteligencija</a:t>
            </a:r>
            <a:r>
              <a:rPr lang="en-US" sz="1600" b="1" dirty="0"/>
              <a:t> </a:t>
            </a:r>
            <a:r>
              <a:rPr lang="en-US" sz="1600" b="1" dirty="0" err="1"/>
              <a:t>i</a:t>
            </a:r>
            <a:r>
              <a:rPr lang="en-US" sz="1600" b="1" dirty="0"/>
              <a:t> </a:t>
            </a:r>
            <a:r>
              <a:rPr lang="en-US" sz="1600" b="1" dirty="0" err="1"/>
              <a:t>zašto</a:t>
            </a:r>
            <a:r>
              <a:rPr lang="en-US" sz="1600" b="1" dirty="0"/>
              <a:t> </a:t>
            </a:r>
            <a:r>
              <a:rPr lang="en-US" sz="1600" b="1" dirty="0" err="1"/>
              <a:t>nam</a:t>
            </a:r>
            <a:r>
              <a:rPr lang="en-US" sz="1600" b="1" dirty="0"/>
              <a:t> je </a:t>
            </a:r>
            <a:r>
              <a:rPr lang="en-US" sz="1600" b="1" dirty="0" err="1"/>
              <a:t>potrebna</a:t>
            </a:r>
            <a:r>
              <a:rPr lang="en-US" sz="1600" b="1" dirty="0"/>
              <a:t>?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1" dirty="0" err="1"/>
              <a:t>Koje</a:t>
            </a:r>
            <a:r>
              <a:rPr lang="en-US" sz="1600" b="1" dirty="0"/>
              <a:t> </a:t>
            </a:r>
            <a:r>
              <a:rPr lang="en-US" sz="1600" b="1" dirty="0" err="1"/>
              <a:t>sve</a:t>
            </a:r>
            <a:r>
              <a:rPr lang="en-US" sz="1600" b="1" dirty="0"/>
              <a:t> </a:t>
            </a:r>
            <a:r>
              <a:rPr lang="en-US" sz="1600" b="1" dirty="0" err="1"/>
              <a:t>zadatke</a:t>
            </a:r>
            <a:r>
              <a:rPr lang="en-US" sz="1600" b="1" dirty="0"/>
              <a:t> </a:t>
            </a:r>
            <a:r>
              <a:rPr lang="en-US" sz="1600" b="1" dirty="0" err="1"/>
              <a:t>obavlja</a:t>
            </a:r>
            <a:r>
              <a:rPr lang="en-US" sz="1600" b="1" dirty="0"/>
              <a:t> PM?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1" dirty="0"/>
              <a:t>Koji </a:t>
            </a:r>
            <a:r>
              <a:rPr lang="en-US" sz="1600" b="1" dirty="0" err="1"/>
              <a:t>su</a:t>
            </a:r>
            <a:r>
              <a:rPr lang="en-US" sz="1600" b="1" dirty="0"/>
              <a:t> AI </a:t>
            </a:r>
            <a:r>
              <a:rPr lang="en-US" sz="1600" b="1" dirty="0" err="1"/>
              <a:t>alati</a:t>
            </a:r>
            <a:r>
              <a:rPr lang="en-US" sz="1600" b="1" dirty="0"/>
              <a:t> </a:t>
            </a:r>
            <a:r>
              <a:rPr lang="en-US" sz="1600" b="1" dirty="0" err="1"/>
              <a:t>sada</a:t>
            </a:r>
            <a:r>
              <a:rPr lang="en-US" sz="1600" b="1" dirty="0"/>
              <a:t> </a:t>
            </a:r>
            <a:r>
              <a:rPr lang="en-US" sz="1600" b="1" dirty="0" err="1"/>
              <a:t>dostupni</a:t>
            </a:r>
            <a:r>
              <a:rPr lang="en-US" sz="1600" b="1" dirty="0"/>
              <a:t>?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1" dirty="0" err="1"/>
              <a:t>Što</a:t>
            </a:r>
            <a:r>
              <a:rPr lang="en-US" sz="1600" b="1" dirty="0"/>
              <a:t> se </a:t>
            </a:r>
            <a:r>
              <a:rPr lang="en-US" sz="1600" b="1" dirty="0" err="1"/>
              <a:t>može</a:t>
            </a:r>
            <a:r>
              <a:rPr lang="en-US" sz="1600" b="1" dirty="0"/>
              <a:t> </a:t>
            </a:r>
            <a:r>
              <a:rPr lang="en-US" sz="1600" b="1" dirty="0" err="1"/>
              <a:t>automatizirati</a:t>
            </a:r>
            <a:r>
              <a:rPr lang="en-US" sz="1600" b="1" dirty="0"/>
              <a:t> s </a:t>
            </a:r>
            <a:r>
              <a:rPr lang="en-US" sz="1600" b="1" dirty="0" err="1"/>
              <a:t>postojećim</a:t>
            </a:r>
            <a:r>
              <a:rPr lang="en-US" sz="1600" b="1" dirty="0"/>
              <a:t> </a:t>
            </a:r>
            <a:r>
              <a:rPr lang="en-US" sz="1600" b="1" dirty="0" err="1"/>
              <a:t>alatima</a:t>
            </a:r>
            <a:r>
              <a:rPr lang="en-US" sz="1600" b="1" dirty="0"/>
              <a:t>?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1" dirty="0" err="1"/>
              <a:t>Koje</a:t>
            </a:r>
            <a:r>
              <a:rPr lang="en-US" sz="1600" b="1" dirty="0"/>
              <a:t> </a:t>
            </a:r>
            <a:r>
              <a:rPr lang="en-US" sz="1600" b="1" dirty="0" err="1"/>
              <a:t>su</a:t>
            </a:r>
            <a:r>
              <a:rPr lang="en-US" sz="1600" b="1" dirty="0"/>
              <a:t> </a:t>
            </a:r>
            <a:r>
              <a:rPr lang="en-US" sz="1600" b="1" dirty="0" err="1"/>
              <a:t>implikacije</a:t>
            </a:r>
            <a:r>
              <a:rPr lang="en-US" sz="1600" b="1" dirty="0"/>
              <a:t> za </a:t>
            </a:r>
            <a:r>
              <a:rPr lang="en-US" sz="1600" b="1" dirty="0" err="1"/>
              <a:t>profesiju</a:t>
            </a:r>
            <a:r>
              <a:rPr lang="en-US" sz="1600" b="1" dirty="0"/>
              <a:t> </a:t>
            </a:r>
            <a:r>
              <a:rPr lang="en-US" sz="1600" b="1" dirty="0" err="1"/>
              <a:t>PM.a</a:t>
            </a:r>
            <a:r>
              <a:rPr lang="en-US" sz="1600" b="1" dirty="0"/>
              <a:t>?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1600" b="1" dirty="0" err="1"/>
              <a:t>Zaključak</a:t>
            </a:r>
            <a:r>
              <a:rPr lang="en-US" sz="1600" b="1" dirty="0"/>
              <a:t>: AI vs. </a:t>
            </a:r>
            <a:r>
              <a:rPr lang="en-US" sz="1600" b="1" dirty="0" err="1"/>
              <a:t>čovjek</a:t>
            </a:r>
            <a:endParaRPr lang="en-US" sz="1600" b="1" dirty="0"/>
          </a:p>
        </p:txBody>
      </p:sp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50900" y="1378420"/>
            <a:ext cx="4090132" cy="4101156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69363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69362" y="3536949"/>
            <a:ext cx="2771776" cy="2771776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man smiling in the office">
            <a:extLst>
              <a:ext uri="{FF2B5EF4-FFF2-40B4-BE49-F238E27FC236}">
                <a16:creationId xmlns:a16="http://schemas.microsoft.com/office/drawing/2014/main" id="{05ED5B1E-974F-476C-A3C9-572D3602E9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992" y="1990724"/>
            <a:ext cx="1691640" cy="1435608"/>
          </a:xfrm>
        </p:spPr>
      </p:pic>
      <p:pic>
        <p:nvPicPr>
          <p:cNvPr id="36" name="Picture Placeholder 35" descr="A lady smiling in the office">
            <a:extLst>
              <a:ext uri="{FF2B5EF4-FFF2-40B4-BE49-F238E27FC236}">
                <a16:creationId xmlns:a16="http://schemas.microsoft.com/office/drawing/2014/main" id="{F3CCCCDF-EA66-4F5E-98F3-A05239CBB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8384" y="1990724"/>
            <a:ext cx="1691640" cy="1435608"/>
          </a:xfrm>
        </p:spPr>
      </p:pic>
      <p:pic>
        <p:nvPicPr>
          <p:cNvPr id="38" name="Picture Placeholder 37" descr="A lady in the office smiling at the camera&#10;">
            <a:extLst>
              <a:ext uri="{FF2B5EF4-FFF2-40B4-BE49-F238E27FC236}">
                <a16:creationId xmlns:a16="http://schemas.microsoft.com/office/drawing/2014/main" id="{8A6BB597-41F4-432E-8432-8F39511B29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1976" y="1993392"/>
            <a:ext cx="1691640" cy="1435608"/>
          </a:xfrm>
        </p:spPr>
      </p:pic>
      <p:pic>
        <p:nvPicPr>
          <p:cNvPr id="40" name="Picture Placeholder 39" descr="Smiling man with a beard">
            <a:extLst>
              <a:ext uri="{FF2B5EF4-FFF2-40B4-BE49-F238E27FC236}">
                <a16:creationId xmlns:a16="http://schemas.microsoft.com/office/drawing/2014/main" id="{76B2FC80-9F3B-46D8-94D9-882D90A858F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5568" y="1990724"/>
            <a:ext cx="1691640" cy="1435608"/>
          </a:xfrm>
        </p:spPr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0118" y="3781425"/>
            <a:ext cx="2169388" cy="365760"/>
          </a:xfrm>
        </p:spPr>
        <p:txBody>
          <a:bodyPr/>
          <a:lstStyle/>
          <a:p>
            <a:pPr algn="ctr"/>
            <a:r>
              <a:rPr lang="hr-BA" sz="1800" dirty="0">
                <a:solidFill>
                  <a:schemeClr val="tx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Ljudska interakcija i empatija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4387CED-5FBE-4AFF-B64D-975B5574F1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9151" y="3781425"/>
            <a:ext cx="1711325" cy="365760"/>
          </a:xfrm>
        </p:spPr>
        <p:txBody>
          <a:bodyPr/>
          <a:lstStyle/>
          <a:p>
            <a:pPr algn="ctr"/>
            <a:r>
              <a:rPr lang="hr-BA" sz="1800" dirty="0">
                <a:solidFill>
                  <a:schemeClr val="tx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Kreativno razmišljanje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2743" y="3781425"/>
            <a:ext cx="1711325" cy="365760"/>
          </a:xfrm>
        </p:spPr>
        <p:txBody>
          <a:bodyPr/>
          <a:lstStyle/>
          <a:p>
            <a:pPr algn="ctr"/>
            <a:r>
              <a:rPr lang="hr-BA" sz="1800" dirty="0">
                <a:solidFill>
                  <a:schemeClr val="tx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Iskustvo i strateško razmišljanje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4640D91-CB97-4FCC-8FEF-F4B22B844DC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33112" y="3787288"/>
            <a:ext cx="1711325" cy="365760"/>
          </a:xfrm>
        </p:spPr>
        <p:txBody>
          <a:bodyPr/>
          <a:lstStyle/>
          <a:p>
            <a:pPr algn="ctr"/>
            <a:r>
              <a:rPr lang="hr-BA" sz="1800" dirty="0">
                <a:solidFill>
                  <a:schemeClr val="tx1">
                    <a:lumMod val="9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Prilagođavanje promjenama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41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 err="1"/>
              <a:t>Pitanja</a:t>
            </a:r>
            <a:endParaRPr lang="en-US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6" name="Picture 4" descr="arnold schwarzenegger film GIF">
            <a:extLst>
              <a:ext uri="{FF2B5EF4-FFF2-40B4-BE49-F238E27FC236}">
                <a16:creationId xmlns:a16="http://schemas.microsoft.com/office/drawing/2014/main" id="{FA5DAE7E-F922-5B38-781E-25E5DC13C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126" y="3984728"/>
            <a:ext cx="6316611" cy="259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9B4A8AD9-0375-F4DC-1353-B2FF6DF8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43" y="424356"/>
            <a:ext cx="1728212" cy="3616203"/>
          </a:xfrm>
          <a:prstGeom prst="rect">
            <a:avLst/>
          </a:prstGeom>
        </p:spPr>
      </p:pic>
      <p:pic>
        <p:nvPicPr>
          <p:cNvPr id="4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1D00F48C-B71F-E372-FDD0-E51BD9E29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115" y="424357"/>
            <a:ext cx="3991766" cy="1475720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D67E35B-E718-BFB9-5F58-8FFCEF26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643" y="424357"/>
            <a:ext cx="3792071" cy="1482110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A9F1D63-27CB-3C1C-6581-6023B5A6F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114" y="2156012"/>
            <a:ext cx="4004982" cy="1840191"/>
          </a:xfrm>
          <a:prstGeom prst="rect">
            <a:avLst/>
          </a:prstGeom>
        </p:spPr>
      </p:pic>
      <p:pic>
        <p:nvPicPr>
          <p:cNvPr id="7" name="Picture 7" descr="A picture containing text, sky, person&#10;&#10;Description automatically generated">
            <a:extLst>
              <a:ext uri="{FF2B5EF4-FFF2-40B4-BE49-F238E27FC236}">
                <a16:creationId xmlns:a16="http://schemas.microsoft.com/office/drawing/2014/main" id="{E0844EE5-BA1D-C28A-D7ED-CB90A40BD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643" y="2166522"/>
            <a:ext cx="3792070" cy="1884547"/>
          </a:xfrm>
          <a:prstGeom prst="rect">
            <a:avLst/>
          </a:prstGeom>
        </p:spPr>
      </p:pic>
      <p:pic>
        <p:nvPicPr>
          <p:cNvPr id="8" name="Picture 8" descr="A picture containing person, blue, toothbrush, spectacles&#10;&#10;Description automatically generated">
            <a:extLst>
              <a:ext uri="{FF2B5EF4-FFF2-40B4-BE49-F238E27FC236}">
                <a16:creationId xmlns:a16="http://schemas.microsoft.com/office/drawing/2014/main" id="{0DD5F16D-69A5-70B4-FDBA-A39943C24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113" y="4375423"/>
            <a:ext cx="3991765" cy="1902913"/>
          </a:xfrm>
          <a:prstGeom prst="rect">
            <a:avLst/>
          </a:prstGeom>
        </p:spPr>
      </p:pic>
      <p:pic>
        <p:nvPicPr>
          <p:cNvPr id="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B8C470B-3E6D-CB78-334C-52FFF05F38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043" y="4375423"/>
            <a:ext cx="1710067" cy="171006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8AECDD6-B35E-E60E-600C-EB80DBD32D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643" y="4424588"/>
            <a:ext cx="3836895" cy="185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11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69" y="2378647"/>
            <a:ext cx="5437187" cy="298623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sz="6600" dirty="0" err="1"/>
              <a:t>Št</a:t>
            </a:r>
            <a:r>
              <a:rPr lang="bs-Latn-BA" sz="6600" dirty="0"/>
              <a:t>a</a:t>
            </a:r>
            <a:r>
              <a:rPr lang="en-US" sz="6600" dirty="0"/>
              <a:t> je </a:t>
            </a:r>
            <a:r>
              <a:rPr lang="en-US" sz="6600" dirty="0" err="1"/>
              <a:t>umjetna</a:t>
            </a:r>
            <a:r>
              <a:rPr lang="en-US" sz="6600" dirty="0"/>
              <a:t> </a:t>
            </a:r>
            <a:r>
              <a:rPr lang="en-US" sz="6600" dirty="0" err="1"/>
              <a:t>inteligencija</a:t>
            </a:r>
            <a:r>
              <a:rPr lang="en-US" sz="6600" dirty="0"/>
              <a:t> </a:t>
            </a:r>
            <a:r>
              <a:rPr lang="en-US" sz="6600" dirty="0" err="1"/>
              <a:t>i</a:t>
            </a:r>
            <a:r>
              <a:rPr lang="en-US" sz="6600" dirty="0"/>
              <a:t> </a:t>
            </a:r>
            <a:r>
              <a:rPr lang="en-US" sz="6600" dirty="0" err="1"/>
              <a:t>zašto</a:t>
            </a:r>
            <a:r>
              <a:rPr lang="en-US" sz="6600" dirty="0"/>
              <a:t> </a:t>
            </a:r>
            <a:r>
              <a:rPr lang="en-US" sz="6600" dirty="0" err="1"/>
              <a:t>nam</a:t>
            </a:r>
            <a:r>
              <a:rPr lang="en-US" sz="6600" dirty="0"/>
              <a:t> je </a:t>
            </a:r>
            <a:r>
              <a:rPr lang="en-US" sz="6600" dirty="0" err="1"/>
              <a:t>potrebna</a:t>
            </a:r>
            <a:r>
              <a:rPr lang="en-US" sz="66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shot of ChatDev ">
            <a:extLst>
              <a:ext uri="{FF2B5EF4-FFF2-40B4-BE49-F238E27FC236}">
                <a16:creationId xmlns:a16="http://schemas.microsoft.com/office/drawing/2014/main" id="{DD8A77A0-4F0E-8073-4DF1-47E51FE8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50" y="657455"/>
            <a:ext cx="6540091" cy="4708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69797-CA0B-95B0-7A36-7000DDCD134A}"/>
              </a:ext>
            </a:extLst>
          </p:cNvPr>
          <p:cNvSpPr txBox="1"/>
          <p:nvPr/>
        </p:nvSpPr>
        <p:spPr>
          <a:xfrm>
            <a:off x="334298" y="2507226"/>
            <a:ext cx="4871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Istraživači</a:t>
            </a:r>
            <a:r>
              <a:rPr lang="en-GB" sz="2400" dirty="0"/>
              <a:t> u </a:t>
            </a:r>
            <a:r>
              <a:rPr lang="en-GB" sz="2400" dirty="0" err="1"/>
              <a:t>novom</a:t>
            </a:r>
            <a:r>
              <a:rPr lang="en-GB" sz="2400" dirty="0"/>
              <a:t> </a:t>
            </a:r>
            <a:r>
              <a:rPr lang="en-GB" sz="2400" dirty="0" err="1"/>
              <a:t>istraživanju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dirty="0" err="1"/>
              <a:t>zadali</a:t>
            </a:r>
            <a:r>
              <a:rPr lang="en-GB" sz="2400" dirty="0"/>
              <a:t> </a:t>
            </a:r>
            <a:r>
              <a:rPr lang="en-GB" sz="2400" dirty="0" err="1"/>
              <a:t>kompaniji</a:t>
            </a:r>
            <a:r>
              <a:rPr lang="en-GB" sz="2400" dirty="0"/>
              <a:t> </a:t>
            </a:r>
            <a:r>
              <a:rPr lang="en-GB" sz="2400" dirty="0" err="1"/>
              <a:t>koja</a:t>
            </a:r>
            <a:r>
              <a:rPr lang="en-GB" sz="2400" dirty="0"/>
              <a:t> </a:t>
            </a:r>
            <a:r>
              <a:rPr lang="en-GB" sz="2400" dirty="0" err="1"/>
              <a:t>koristi</a:t>
            </a:r>
            <a:r>
              <a:rPr lang="en-GB" sz="2400" dirty="0"/>
              <a:t> AI da </a:t>
            </a:r>
            <a:r>
              <a:rPr lang="en-GB" sz="2400" dirty="0" err="1"/>
              <a:t>razvije</a:t>
            </a:r>
            <a:r>
              <a:rPr lang="en-GB" sz="2400" dirty="0"/>
              <a:t> 70 </a:t>
            </a:r>
            <a:r>
              <a:rPr lang="en-GB" sz="2400" dirty="0" err="1"/>
              <a:t>različitih</a:t>
            </a:r>
            <a:r>
              <a:rPr lang="en-GB" sz="2400" dirty="0"/>
              <a:t> </a:t>
            </a:r>
            <a:r>
              <a:rPr lang="en-GB" sz="2400" dirty="0" err="1"/>
              <a:t>programa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Otkrili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da je AI </a:t>
            </a:r>
            <a:r>
              <a:rPr lang="en-GB" sz="2400" dirty="0" err="1"/>
              <a:t>sposoban</a:t>
            </a:r>
            <a:r>
              <a:rPr lang="en-GB" sz="2400" dirty="0"/>
              <a:t> </a:t>
            </a:r>
            <a:r>
              <a:rPr lang="en-GB" sz="2400" dirty="0" err="1"/>
              <a:t>razviti</a:t>
            </a:r>
            <a:r>
              <a:rPr lang="en-GB" sz="2400" dirty="0"/>
              <a:t> </a:t>
            </a:r>
            <a:r>
              <a:rPr lang="en-GB" sz="2400" dirty="0" err="1"/>
              <a:t>softver</a:t>
            </a:r>
            <a:r>
              <a:rPr lang="en-GB" sz="2400" dirty="0"/>
              <a:t> za </a:t>
            </a:r>
            <a:r>
              <a:rPr lang="en-GB" sz="2400" dirty="0" err="1"/>
              <a:t>manje</a:t>
            </a:r>
            <a:r>
              <a:rPr lang="en-GB" sz="2400" dirty="0"/>
              <a:t> od 7 </a:t>
            </a:r>
            <a:r>
              <a:rPr lang="en-GB" sz="2400" dirty="0" err="1"/>
              <a:t>minuta</a:t>
            </a:r>
            <a:r>
              <a:rPr lang="en-GB" sz="2400" dirty="0"/>
              <a:t> po </a:t>
            </a:r>
            <a:r>
              <a:rPr lang="en-GB" sz="2400" dirty="0" err="1"/>
              <a:t>cijeni</a:t>
            </a:r>
            <a:r>
              <a:rPr lang="en-GB" sz="2400" dirty="0"/>
              <a:t> </a:t>
            </a:r>
            <a:r>
              <a:rPr lang="en-GB" sz="2400" dirty="0" err="1"/>
              <a:t>manjoj</a:t>
            </a:r>
            <a:r>
              <a:rPr lang="en-GB" sz="2400" dirty="0"/>
              <a:t> od $1 u </a:t>
            </a:r>
            <a:r>
              <a:rPr lang="en-GB" sz="2400" dirty="0" err="1"/>
              <a:t>prosjeku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AI </a:t>
            </a:r>
            <a:r>
              <a:rPr lang="en-GB" sz="2400" dirty="0" err="1"/>
              <a:t>botovi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dirty="0" err="1"/>
              <a:t>dobili</a:t>
            </a:r>
            <a:r>
              <a:rPr lang="en-GB" sz="2400" dirty="0"/>
              <a:t> </a:t>
            </a:r>
            <a:r>
              <a:rPr lang="en-GB" sz="2400" dirty="0" err="1"/>
              <a:t>zadatke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bili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dirty="0" err="1"/>
              <a:t>sposobni</a:t>
            </a:r>
            <a:r>
              <a:rPr lang="en-GB" sz="2400" dirty="0"/>
              <a:t> </a:t>
            </a:r>
            <a:r>
              <a:rPr lang="en-GB" sz="2400" dirty="0" err="1"/>
              <a:t>razgovarati</a:t>
            </a:r>
            <a:r>
              <a:rPr lang="en-GB" sz="2400" dirty="0"/>
              <a:t>, </a:t>
            </a:r>
            <a:r>
              <a:rPr lang="en-GB" sz="2400" dirty="0" err="1"/>
              <a:t>donositi</a:t>
            </a:r>
            <a:r>
              <a:rPr lang="en-GB" sz="2400" dirty="0"/>
              <a:t> </a:t>
            </a:r>
            <a:r>
              <a:rPr lang="en-GB" sz="2400" dirty="0" err="1"/>
              <a:t>logičke</a:t>
            </a:r>
            <a:r>
              <a:rPr lang="en-GB" sz="2400" dirty="0"/>
              <a:t> </a:t>
            </a:r>
            <a:r>
              <a:rPr lang="en-GB" sz="2400" dirty="0" err="1"/>
              <a:t>odluke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otklanjati</a:t>
            </a:r>
            <a:r>
              <a:rPr lang="en-GB" sz="2400" dirty="0"/>
              <a:t> </a:t>
            </a:r>
            <a:r>
              <a:rPr lang="en-GB" sz="2400" dirty="0" err="1"/>
              <a:t>greške</a:t>
            </a:r>
            <a:r>
              <a:rPr lang="en-GB" sz="2400" dirty="0"/>
              <a:t>.</a:t>
            </a:r>
            <a:endParaRPr lang="en-B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obot head">
                <a:extLst>
                  <a:ext uri="{FF2B5EF4-FFF2-40B4-BE49-F238E27FC236}">
                    <a16:creationId xmlns:a16="http://schemas.microsoft.com/office/drawing/2014/main" id="{2C88DC87-233E-9DD3-9F76-D11141C9C2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941699"/>
                  </p:ext>
                </p:extLst>
              </p:nvPr>
            </p:nvGraphicFramePr>
            <p:xfrm>
              <a:off x="559767" y="153457"/>
              <a:ext cx="2266188" cy="235376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66188" cy="235376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2175898" ay="1170601" az="8260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893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obot head">
                <a:extLst>
                  <a:ext uri="{FF2B5EF4-FFF2-40B4-BE49-F238E27FC236}">
                    <a16:creationId xmlns:a16="http://schemas.microsoft.com/office/drawing/2014/main" id="{2C88DC87-233E-9DD3-9F76-D11141C9C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767" y="153457"/>
                <a:ext cx="2266188" cy="23537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75429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rtificial intelligence can now explain its own decision making | by Tasmin  Lockwood | DataDrivenInvestor">
            <a:extLst>
              <a:ext uri="{FF2B5EF4-FFF2-40B4-BE49-F238E27FC236}">
                <a16:creationId xmlns:a16="http://schemas.microsoft.com/office/drawing/2014/main" id="{56777F5E-0FEB-0D8A-66D3-B1E91B0DA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318" y="731923"/>
            <a:ext cx="6743804" cy="53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6B2FA-5798-E558-A056-3B6A82562D0D}"/>
              </a:ext>
            </a:extLst>
          </p:cNvPr>
          <p:cNvSpPr txBox="1"/>
          <p:nvPr/>
        </p:nvSpPr>
        <p:spPr>
          <a:xfrm>
            <a:off x="335525" y="696930"/>
            <a:ext cx="609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 err="1"/>
              <a:t>Umjetna</a:t>
            </a:r>
            <a:r>
              <a:rPr lang="en-GB" sz="3200" dirty="0"/>
              <a:t> </a:t>
            </a:r>
            <a:r>
              <a:rPr lang="en-GB" sz="3200" dirty="0" err="1"/>
              <a:t>Inteligencija</a:t>
            </a:r>
            <a:endParaRPr lang="en-BA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7C24B-697E-AF5B-08E3-60BD659B8B4B}"/>
              </a:ext>
            </a:extLst>
          </p:cNvPr>
          <p:cNvSpPr txBox="1"/>
          <p:nvPr/>
        </p:nvSpPr>
        <p:spPr>
          <a:xfrm>
            <a:off x="523231" y="1933962"/>
            <a:ext cx="33773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odručje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koje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istražuje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razvoj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računalnih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sustava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sposobnih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za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obavljanje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funkcija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koje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zahtijevaju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ljudsku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inteligenciju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ljudskom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svijetu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BA" sz="2800" dirty="0"/>
          </a:p>
        </p:txBody>
      </p:sp>
    </p:spTree>
    <p:extLst>
      <p:ext uri="{BB962C8B-B14F-4D97-AF65-F5344CB8AC3E}">
        <p14:creationId xmlns:p14="http://schemas.microsoft.com/office/powerpoint/2010/main" val="32323095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F33F8E7-835B-A375-08E8-63C9F1584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4059" y="323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BA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0520CF1C-8380-760A-3479-547A643516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890138"/>
              </p:ext>
            </p:extLst>
          </p:nvPr>
        </p:nvGraphicFramePr>
        <p:xfrm>
          <a:off x="5020441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 descr="A robot in a room&#10;&#10;Description automatically generated">
            <a:extLst>
              <a:ext uri="{FF2B5EF4-FFF2-40B4-BE49-F238E27FC236}">
                <a16:creationId xmlns:a16="http://schemas.microsoft.com/office/drawing/2014/main" id="{0D7EC722-2C8E-13C3-B845-62C32056DE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0807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C4663-71F1-CA45-A7CF-CC4960D9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pPr lvl="0"/>
            <a:r>
              <a:rPr lang="en-GB" dirty="0" err="1"/>
              <a:t>Mašinsko</a:t>
            </a:r>
            <a:r>
              <a:rPr lang="en-GB" dirty="0"/>
              <a:t> </a:t>
            </a:r>
            <a:r>
              <a:rPr lang="en-GB" dirty="0" err="1"/>
              <a:t>učenje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7D85E9-315F-156E-8B44-897A851E0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137680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73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56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22090E-B3FF-6A56-6482-85D8BC8B4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2759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4" name="Picture 6" descr="Human symbol silhouette style icon Royalty Free Vector Image">
            <a:extLst>
              <a:ext uri="{FF2B5EF4-FFF2-40B4-BE49-F238E27FC236}">
                <a16:creationId xmlns:a16="http://schemas.microsoft.com/office/drawing/2014/main" id="{2F609F1E-28E9-32F0-C440-40A168729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4"/>
          <a:stretch/>
        </p:blipFill>
        <p:spPr bwMode="auto">
          <a:xfrm>
            <a:off x="1929159" y="3532354"/>
            <a:ext cx="1187398" cy="11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emium Vector | Ai technology icon artificial intelligence and machine  learning concepts.futuristic ai symbol.">
            <a:extLst>
              <a:ext uri="{FF2B5EF4-FFF2-40B4-BE49-F238E27FC236}">
                <a16:creationId xmlns:a16="http://schemas.microsoft.com/office/drawing/2014/main" id="{4AC722BC-4F5B-29F0-3A4F-3B704509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59" y="2249552"/>
            <a:ext cx="1187398" cy="11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Premium Vector | Ai technology icon artificial intelligence and machine  learning concepts.futuristic ai symbol.">
            <a:extLst>
              <a:ext uri="{FF2B5EF4-FFF2-40B4-BE49-F238E27FC236}">
                <a16:creationId xmlns:a16="http://schemas.microsoft.com/office/drawing/2014/main" id="{56106676-C537-6A41-3820-89E832D7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445" y="2277841"/>
            <a:ext cx="1187398" cy="11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E87F51-B27C-341A-4F1E-160E0C80E443}"/>
              </a:ext>
            </a:extLst>
          </p:cNvPr>
          <p:cNvSpPr txBox="1"/>
          <p:nvPr/>
        </p:nvSpPr>
        <p:spPr>
          <a:xfrm>
            <a:off x="4650059" y="133815"/>
            <a:ext cx="277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HARDWIRED/SPECIFI</a:t>
            </a:r>
            <a:r>
              <a:rPr lang="bs-Latn-BA" dirty="0"/>
              <a:t>ČNI SISTEMI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91BD9-0D9A-5F4D-9CA3-90890D6FA57C}"/>
              </a:ext>
            </a:extLst>
          </p:cNvPr>
          <p:cNvSpPr txBox="1"/>
          <p:nvPr/>
        </p:nvSpPr>
        <p:spPr>
          <a:xfrm>
            <a:off x="4707673" y="6313500"/>
            <a:ext cx="2776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dirty="0"/>
              <a:t>ADAPTIVNI SISTEMI</a:t>
            </a:r>
            <a:endParaRPr lang="en-US" dirty="0"/>
          </a:p>
        </p:txBody>
      </p:sp>
      <p:pic>
        <p:nvPicPr>
          <p:cNvPr id="9" name="Picture 6" descr="Human symbol silhouette style icon Royalty Free Vector Image">
            <a:extLst>
              <a:ext uri="{FF2B5EF4-FFF2-40B4-BE49-F238E27FC236}">
                <a16:creationId xmlns:a16="http://schemas.microsoft.com/office/drawing/2014/main" id="{D5340463-8FE1-354F-6384-61682E8EE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4"/>
          <a:stretch/>
        </p:blipFill>
        <p:spPr bwMode="auto">
          <a:xfrm>
            <a:off x="9075443" y="3532353"/>
            <a:ext cx="1187398" cy="11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Summing Junction 10">
            <a:extLst>
              <a:ext uri="{FF2B5EF4-FFF2-40B4-BE49-F238E27FC236}">
                <a16:creationId xmlns:a16="http://schemas.microsoft.com/office/drawing/2014/main" id="{84689F57-90C8-AE65-C8EE-8192C7868C2F}"/>
              </a:ext>
            </a:extLst>
          </p:cNvPr>
          <p:cNvSpPr/>
          <p:nvPr/>
        </p:nvSpPr>
        <p:spPr>
          <a:xfrm>
            <a:off x="9123252" y="3532353"/>
            <a:ext cx="1091783" cy="1126273"/>
          </a:xfrm>
          <a:prstGeom prst="flowChartSummingJuncti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9865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{9C3B7481-A6E6-49D8-81C9-A4E049075EA5}tf33713516_win32</Template>
  <TotalTime>12250</TotalTime>
  <Words>499</Words>
  <Application>Microsoft Macintosh PowerPoint</Application>
  <PresentationFormat>Widescreen</PresentationFormat>
  <Paragraphs>151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charter</vt:lpstr>
      <vt:lpstr>Gill Sans MT</vt:lpstr>
      <vt:lpstr>Segoe UI</vt:lpstr>
      <vt:lpstr>Walbaum Display</vt:lpstr>
      <vt:lpstr>3DFloatVTI</vt:lpstr>
      <vt:lpstr>Umjetna inteligencija u projektnom menadžmentu</vt:lpstr>
      <vt:lpstr>Agenda</vt:lpstr>
      <vt:lpstr>PowerPoint Presentation</vt:lpstr>
      <vt:lpstr>Šta je umjetna inteligencija i zašto nam je potrebna?</vt:lpstr>
      <vt:lpstr>PowerPoint Presentation</vt:lpstr>
      <vt:lpstr>PowerPoint Presentation</vt:lpstr>
      <vt:lpstr>PowerPoint Presentation</vt:lpstr>
      <vt:lpstr>Mašinsko učenje</vt:lpstr>
      <vt:lpstr>PowerPoint Presentation</vt:lpstr>
      <vt:lpstr>Koje sve zadatke obavlja PM?</vt:lpstr>
      <vt:lpstr>PowerPoint Presentation</vt:lpstr>
      <vt:lpstr>Koji su AI alati sada dostupni?</vt:lpstr>
      <vt:lpstr>PowerPoint Presentation</vt:lpstr>
      <vt:lpstr>PowerPoint Presentation</vt:lpstr>
      <vt:lpstr>Što se može automatizirati s postojećim alatima?</vt:lpstr>
      <vt:lpstr>PowerPoint Presentation</vt:lpstr>
      <vt:lpstr>Koje su implikacije za profesiju projektnih menadžera?</vt:lpstr>
      <vt:lpstr>PowerPoint Presentation</vt:lpstr>
      <vt:lpstr>Zaključak: AI vs. čovjek</vt:lpstr>
      <vt:lpstr>PowerPoint Presentation</vt:lpstr>
      <vt:lpstr>Pitanja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AI will transform Project Management?</dc:title>
  <dc:creator>Jasna Pleho</dc:creator>
  <cp:lastModifiedBy>Elvir Cesko</cp:lastModifiedBy>
  <cp:revision>14</cp:revision>
  <dcterms:created xsi:type="dcterms:W3CDTF">2023-05-02T16:33:31Z</dcterms:created>
  <dcterms:modified xsi:type="dcterms:W3CDTF">2023-12-25T08:27:29Z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